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7"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Martel Sans"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18" autoAdjust="0"/>
  </p:normalViewPr>
  <p:slideViewPr>
    <p:cSldViewPr snapToGrid="0">
      <p:cViewPr>
        <p:scale>
          <a:sx n="50" d="100"/>
          <a:sy n="50" d="100"/>
        </p:scale>
        <p:origin x="-7242" y="-44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09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878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258"/>
              <a:buFont typeface="Arial"/>
              <a:buNone/>
              <a:defRPr sz="7258"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f9947f16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5" name="Google Shape;135;g5f9947f16e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ster">
  <p:cSld name="Poster">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158240" y="685860"/>
            <a:ext cx="30175200" cy="297174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lt1"/>
              </a:buClr>
              <a:buSzPts val="11500"/>
              <a:buFont typeface="Arial"/>
              <a:buNone/>
              <a:defRPr sz="115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1158240" y="4093905"/>
            <a:ext cx="30174411" cy="646331"/>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0"/>
              </a:spcBef>
              <a:spcAft>
                <a:spcPts val="0"/>
              </a:spcAft>
              <a:buClr>
                <a:srgbClr val="BFBFBF"/>
              </a:buClr>
              <a:buSzPts val="3600"/>
              <a:buFont typeface="Arial"/>
              <a:buNone/>
              <a:defRPr sz="3600">
                <a:solidFill>
                  <a:srgbClr val="BFBFBF"/>
                </a:solidFill>
              </a:defRPr>
            </a:lvl1pPr>
            <a:lvl2pPr marL="914400" lvl="1" indent="-228600" algn="l">
              <a:lnSpc>
                <a:spcPct val="90000"/>
              </a:lnSpc>
              <a:spcBef>
                <a:spcPts val="0"/>
              </a:spcBef>
              <a:spcAft>
                <a:spcPts val="0"/>
              </a:spcAft>
              <a:buClr>
                <a:schemeClr val="lt1"/>
              </a:buClr>
              <a:buSzPts val="2400"/>
              <a:buFont typeface="Arial"/>
              <a:buNone/>
              <a:defRPr sz="2400">
                <a:solidFill>
                  <a:schemeClr val="lt1"/>
                </a:solidFill>
              </a:defRPr>
            </a:lvl2pPr>
            <a:lvl3pPr marL="1371600" lvl="2" indent="-228600" algn="l">
              <a:lnSpc>
                <a:spcPct val="90000"/>
              </a:lnSpc>
              <a:spcBef>
                <a:spcPts val="0"/>
              </a:spcBef>
              <a:spcAft>
                <a:spcPts val="0"/>
              </a:spcAft>
              <a:buClr>
                <a:schemeClr val="lt1"/>
              </a:buClr>
              <a:buSzPts val="2400"/>
              <a:buFont typeface="Arial"/>
              <a:buNone/>
              <a:defRPr sz="2400">
                <a:solidFill>
                  <a:schemeClr val="lt1"/>
                </a:solidFill>
              </a:defRPr>
            </a:lvl3pPr>
            <a:lvl4pPr marL="1828800" lvl="3" indent="-228600" algn="l">
              <a:lnSpc>
                <a:spcPct val="90000"/>
              </a:lnSpc>
              <a:spcBef>
                <a:spcPts val="0"/>
              </a:spcBef>
              <a:spcAft>
                <a:spcPts val="0"/>
              </a:spcAft>
              <a:buClr>
                <a:schemeClr val="lt1"/>
              </a:buClr>
              <a:buSzPts val="2400"/>
              <a:buFont typeface="Arial"/>
              <a:buNone/>
              <a:defRPr sz="2400">
                <a:solidFill>
                  <a:schemeClr val="lt1"/>
                </a:solidFill>
              </a:defRPr>
            </a:lvl4pPr>
            <a:lvl5pPr marL="2286000" lvl="4" indent="-228600" algn="l">
              <a:lnSpc>
                <a:spcPct val="90000"/>
              </a:lnSpc>
              <a:spcBef>
                <a:spcPts val="0"/>
              </a:spcBef>
              <a:spcAft>
                <a:spcPts val="0"/>
              </a:spcAft>
              <a:buClr>
                <a:schemeClr val="lt1"/>
              </a:buClr>
              <a:buSzPts val="2400"/>
              <a:buFont typeface="Arial"/>
              <a:buNone/>
              <a:defRPr sz="2400">
                <a:solidFill>
                  <a:schemeClr val="lt1"/>
                </a:solidFill>
              </a:defRPr>
            </a:lvl5pPr>
            <a:lvl6pPr marL="2743200" lvl="5" indent="-228600" algn="l">
              <a:lnSpc>
                <a:spcPct val="90000"/>
              </a:lnSpc>
              <a:spcBef>
                <a:spcPts val="0"/>
              </a:spcBef>
              <a:spcAft>
                <a:spcPts val="0"/>
              </a:spcAft>
              <a:buClr>
                <a:schemeClr val="lt1"/>
              </a:buClr>
              <a:buSzPts val="2400"/>
              <a:buFont typeface="Arial"/>
              <a:buNone/>
              <a:defRPr sz="2400">
                <a:solidFill>
                  <a:schemeClr val="lt1"/>
                </a:solidFill>
              </a:defRPr>
            </a:lvl6pPr>
            <a:lvl7pPr marL="3200400" lvl="6" indent="-228600" algn="l">
              <a:lnSpc>
                <a:spcPct val="90000"/>
              </a:lnSpc>
              <a:spcBef>
                <a:spcPts val="0"/>
              </a:spcBef>
              <a:spcAft>
                <a:spcPts val="0"/>
              </a:spcAft>
              <a:buClr>
                <a:schemeClr val="lt1"/>
              </a:buClr>
              <a:buSzPts val="2400"/>
              <a:buFont typeface="Arial"/>
              <a:buNone/>
              <a:defRPr sz="2400">
                <a:solidFill>
                  <a:schemeClr val="lt1"/>
                </a:solidFill>
              </a:defRPr>
            </a:lvl7pPr>
            <a:lvl8pPr marL="3657600" lvl="7" indent="-228600" algn="l">
              <a:lnSpc>
                <a:spcPct val="90000"/>
              </a:lnSpc>
              <a:spcBef>
                <a:spcPts val="0"/>
              </a:spcBef>
              <a:spcAft>
                <a:spcPts val="0"/>
              </a:spcAft>
              <a:buClr>
                <a:schemeClr val="lt1"/>
              </a:buClr>
              <a:buSzPts val="2400"/>
              <a:buFont typeface="Arial"/>
              <a:buNone/>
              <a:defRPr sz="2400">
                <a:solidFill>
                  <a:schemeClr val="lt1"/>
                </a:solidFill>
              </a:defRPr>
            </a:lvl8pPr>
            <a:lvl9pPr marL="4114800" lvl="8" indent="-228600" algn="l">
              <a:lnSpc>
                <a:spcPct val="90000"/>
              </a:lnSpc>
              <a:spcBef>
                <a:spcPts val="0"/>
              </a:spcBef>
              <a:spcAft>
                <a:spcPts val="0"/>
              </a:spcAft>
              <a:buClr>
                <a:schemeClr val="lt1"/>
              </a:buClr>
              <a:buSzPts val="2400"/>
              <a:buFont typeface="Arial"/>
              <a:buNone/>
              <a:defRPr sz="2400">
                <a:solidFill>
                  <a:schemeClr val="lt1"/>
                </a:solidFill>
              </a:defRPr>
            </a:lvl9pPr>
          </a:lstStyle>
          <a:p>
            <a:endParaRPr/>
          </a:p>
        </p:txBody>
      </p:sp>
      <p:sp>
        <p:nvSpPr>
          <p:cNvPr id="18" name="Google Shape;18;p2"/>
          <p:cNvSpPr txBox="1">
            <a:spLocks noGrp="1"/>
          </p:cNvSpPr>
          <p:nvPr>
            <p:ph type="body" idx="2"/>
          </p:nvPr>
        </p:nvSpPr>
        <p:spPr>
          <a:xfrm>
            <a:off x="1143000" y="5669280"/>
            <a:ext cx="12801599" cy="1280158"/>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19" name="Google Shape;19;p2"/>
          <p:cNvSpPr txBox="1">
            <a:spLocks noGrp="1"/>
          </p:cNvSpPr>
          <p:nvPr>
            <p:ph type="body" idx="3"/>
          </p:nvPr>
        </p:nvSpPr>
        <p:spPr>
          <a:xfrm>
            <a:off x="1143000" y="7114032"/>
            <a:ext cx="12801599" cy="2732573"/>
          </a:xfrm>
          <a:prstGeom prst="rect">
            <a:avLst/>
          </a:prstGeom>
          <a:solidFill>
            <a:srgbClr val="E7E7E7"/>
          </a:solidFill>
          <a:ln>
            <a:noFill/>
          </a:ln>
        </p:spPr>
        <p:txBody>
          <a:bodyPr spcFirstLastPara="1" wrap="square" lIns="91425" tIns="91425" rIns="91425" bIns="91425" anchor="ctr" anchorCtr="0">
            <a:noAutofit/>
          </a:bodyPr>
          <a:lstStyle>
            <a:lvl1pPr marL="457200" lvl="0" indent="-228600" algn="l">
              <a:lnSpc>
                <a:spcPct val="90000"/>
              </a:lnSpc>
              <a:spcBef>
                <a:spcPts val="1200"/>
              </a:spcBef>
              <a:spcAft>
                <a:spcPts val="0"/>
              </a:spcAft>
              <a:buClr>
                <a:schemeClr val="dk1"/>
              </a:buClr>
              <a:buSzPts val="4400"/>
              <a:buFont typeface="Arial"/>
              <a:buNone/>
              <a:defRPr sz="4400"/>
            </a:lvl1pPr>
            <a:lvl2pPr marL="914400" lvl="1" indent="-508000" algn="l">
              <a:lnSpc>
                <a:spcPct val="90000"/>
              </a:lnSpc>
              <a:spcBef>
                <a:spcPts val="1200"/>
              </a:spcBef>
              <a:spcAft>
                <a:spcPts val="0"/>
              </a:spcAft>
              <a:buClr>
                <a:schemeClr val="dk1"/>
              </a:buClr>
              <a:buSzPts val="4400"/>
              <a:buFont typeface="Arial"/>
              <a:buChar char="•"/>
              <a:defRPr sz="4400"/>
            </a:lvl2pPr>
            <a:lvl3pPr marL="1371600" lvl="2" indent="-508000" algn="l">
              <a:lnSpc>
                <a:spcPct val="90000"/>
              </a:lnSpc>
              <a:spcBef>
                <a:spcPts val="1200"/>
              </a:spcBef>
              <a:spcAft>
                <a:spcPts val="0"/>
              </a:spcAft>
              <a:buClr>
                <a:schemeClr val="dk1"/>
              </a:buClr>
              <a:buSzPts val="4400"/>
              <a:buFont typeface="Arial"/>
              <a:buChar char="•"/>
              <a:defRPr sz="4400"/>
            </a:lvl3pPr>
            <a:lvl4pPr marL="1828800" lvl="3" indent="-228600" algn="l">
              <a:lnSpc>
                <a:spcPct val="90000"/>
              </a:lnSpc>
              <a:spcBef>
                <a:spcPts val="1200"/>
              </a:spcBef>
              <a:spcAft>
                <a:spcPts val="0"/>
              </a:spcAft>
              <a:buClr>
                <a:schemeClr val="dk1"/>
              </a:buClr>
              <a:buSzPts val="4400"/>
              <a:buFont typeface="Arial"/>
              <a:buNone/>
              <a:defRPr sz="4400"/>
            </a:lvl4pPr>
            <a:lvl5pPr marL="2286000" lvl="4" indent="-228600" algn="l">
              <a:lnSpc>
                <a:spcPct val="90000"/>
              </a:lnSpc>
              <a:spcBef>
                <a:spcPts val="1200"/>
              </a:spcBef>
              <a:spcAft>
                <a:spcPts val="0"/>
              </a:spcAft>
              <a:buClr>
                <a:schemeClr val="dk1"/>
              </a:buClr>
              <a:buSzPts val="4400"/>
              <a:buFont typeface="Arial"/>
              <a:buNone/>
              <a:defRPr sz="4400"/>
            </a:lvl5pPr>
            <a:lvl6pPr marL="2743200" lvl="5" indent="-228600" algn="l">
              <a:lnSpc>
                <a:spcPct val="90000"/>
              </a:lnSpc>
              <a:spcBef>
                <a:spcPts val="1200"/>
              </a:spcBef>
              <a:spcAft>
                <a:spcPts val="0"/>
              </a:spcAft>
              <a:buClr>
                <a:schemeClr val="dk1"/>
              </a:buClr>
              <a:buSzPts val="4400"/>
              <a:buFont typeface="Arial"/>
              <a:buNone/>
              <a:defRPr sz="4400"/>
            </a:lvl6pPr>
            <a:lvl7pPr marL="3200400" lvl="6" indent="-228600" algn="l">
              <a:lnSpc>
                <a:spcPct val="90000"/>
              </a:lnSpc>
              <a:spcBef>
                <a:spcPts val="1200"/>
              </a:spcBef>
              <a:spcAft>
                <a:spcPts val="0"/>
              </a:spcAft>
              <a:buClr>
                <a:schemeClr val="dk1"/>
              </a:buClr>
              <a:buSzPts val="4400"/>
              <a:buFont typeface="Arial"/>
              <a:buNone/>
              <a:defRPr sz="4400"/>
            </a:lvl7pPr>
            <a:lvl8pPr marL="3657600" lvl="7" indent="-228600" algn="l">
              <a:lnSpc>
                <a:spcPct val="90000"/>
              </a:lnSpc>
              <a:spcBef>
                <a:spcPts val="1200"/>
              </a:spcBef>
              <a:spcAft>
                <a:spcPts val="0"/>
              </a:spcAft>
              <a:buClr>
                <a:schemeClr val="dk1"/>
              </a:buClr>
              <a:buSzPts val="4400"/>
              <a:buFont typeface="Arial"/>
              <a:buNone/>
              <a:defRPr sz="4400"/>
            </a:lvl8pPr>
            <a:lvl9pPr marL="4114800" lvl="8" indent="-228600" algn="l">
              <a:lnSpc>
                <a:spcPct val="90000"/>
              </a:lnSpc>
              <a:spcBef>
                <a:spcPts val="1200"/>
              </a:spcBef>
              <a:spcAft>
                <a:spcPts val="0"/>
              </a:spcAft>
              <a:buClr>
                <a:schemeClr val="dk1"/>
              </a:buClr>
              <a:buSzPts val="4400"/>
              <a:buFont typeface="Arial"/>
              <a:buNone/>
              <a:defRPr sz="4400"/>
            </a:lvl9pPr>
          </a:lstStyle>
          <a:p>
            <a:endParaRPr/>
          </a:p>
        </p:txBody>
      </p:sp>
      <p:sp>
        <p:nvSpPr>
          <p:cNvPr id="20" name="Google Shape;20;p2"/>
          <p:cNvSpPr txBox="1">
            <a:spLocks noGrp="1"/>
          </p:cNvSpPr>
          <p:nvPr>
            <p:ph type="body" idx="4"/>
          </p:nvPr>
        </p:nvSpPr>
        <p:spPr>
          <a:xfrm>
            <a:off x="1143000" y="10497310"/>
            <a:ext cx="12801599" cy="1280158"/>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21" name="Google Shape;21;p2"/>
          <p:cNvSpPr txBox="1">
            <a:spLocks noGrp="1"/>
          </p:cNvSpPr>
          <p:nvPr>
            <p:ph type="body" idx="5"/>
          </p:nvPr>
        </p:nvSpPr>
        <p:spPr>
          <a:xfrm>
            <a:off x="1143000" y="11868910"/>
            <a:ext cx="12801599" cy="2807506"/>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22" name="Google Shape;22;p2"/>
          <p:cNvSpPr txBox="1">
            <a:spLocks noGrp="1"/>
          </p:cNvSpPr>
          <p:nvPr>
            <p:ph type="body" idx="6"/>
          </p:nvPr>
        </p:nvSpPr>
        <p:spPr>
          <a:xfrm>
            <a:off x="1143000" y="14950441"/>
            <a:ext cx="12801599" cy="1219199"/>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23" name="Google Shape;23;p2"/>
          <p:cNvSpPr txBox="1">
            <a:spLocks noGrp="1"/>
          </p:cNvSpPr>
          <p:nvPr>
            <p:ph type="body" idx="7"/>
          </p:nvPr>
        </p:nvSpPr>
        <p:spPr>
          <a:xfrm>
            <a:off x="1143000" y="16440913"/>
            <a:ext cx="12801599" cy="6027460"/>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24" name="Google Shape;24;p2"/>
          <p:cNvSpPr txBox="1">
            <a:spLocks noGrp="1"/>
          </p:cNvSpPr>
          <p:nvPr>
            <p:ph type="body" idx="8"/>
          </p:nvPr>
        </p:nvSpPr>
        <p:spPr>
          <a:xfrm>
            <a:off x="1143000" y="22887431"/>
            <a:ext cx="12801599" cy="1219199"/>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25" name="Google Shape;25;p2"/>
          <p:cNvSpPr txBox="1">
            <a:spLocks noGrp="1"/>
          </p:cNvSpPr>
          <p:nvPr>
            <p:ph type="body" idx="9"/>
          </p:nvPr>
        </p:nvSpPr>
        <p:spPr>
          <a:xfrm>
            <a:off x="1143000" y="24332184"/>
            <a:ext cx="12801599" cy="7296911"/>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26" name="Google Shape;26;p2"/>
          <p:cNvSpPr txBox="1">
            <a:spLocks noGrp="1"/>
          </p:cNvSpPr>
          <p:nvPr>
            <p:ph type="body" idx="13"/>
          </p:nvPr>
        </p:nvSpPr>
        <p:spPr>
          <a:xfrm>
            <a:off x="15544800" y="5669280"/>
            <a:ext cx="12801599" cy="1219199"/>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27" name="Google Shape;27;p2"/>
          <p:cNvSpPr txBox="1">
            <a:spLocks noGrp="1"/>
          </p:cNvSpPr>
          <p:nvPr>
            <p:ph type="body" idx="14"/>
          </p:nvPr>
        </p:nvSpPr>
        <p:spPr>
          <a:xfrm>
            <a:off x="15544800" y="7114032"/>
            <a:ext cx="12801599" cy="6795556"/>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28" name="Google Shape;28;p2"/>
          <p:cNvSpPr txBox="1">
            <a:spLocks noGrp="1"/>
          </p:cNvSpPr>
          <p:nvPr>
            <p:ph type="body" idx="15"/>
          </p:nvPr>
        </p:nvSpPr>
        <p:spPr>
          <a:xfrm>
            <a:off x="15544800" y="14328648"/>
            <a:ext cx="12801599" cy="1219199"/>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29" name="Google Shape;29;p2"/>
          <p:cNvSpPr txBox="1">
            <a:spLocks noGrp="1"/>
          </p:cNvSpPr>
          <p:nvPr>
            <p:ph type="body" idx="16"/>
          </p:nvPr>
        </p:nvSpPr>
        <p:spPr>
          <a:xfrm>
            <a:off x="15544800" y="15773398"/>
            <a:ext cx="12801599" cy="6694973"/>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30" name="Google Shape;30;p2"/>
          <p:cNvSpPr txBox="1">
            <a:spLocks noGrp="1"/>
          </p:cNvSpPr>
          <p:nvPr>
            <p:ph type="body" idx="17"/>
          </p:nvPr>
        </p:nvSpPr>
        <p:spPr>
          <a:xfrm>
            <a:off x="15544800" y="22887431"/>
            <a:ext cx="12801599" cy="1219199"/>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31" name="Google Shape;31;p2"/>
          <p:cNvSpPr txBox="1">
            <a:spLocks noGrp="1"/>
          </p:cNvSpPr>
          <p:nvPr>
            <p:ph type="body" idx="18"/>
          </p:nvPr>
        </p:nvSpPr>
        <p:spPr>
          <a:xfrm>
            <a:off x="15544800" y="24332184"/>
            <a:ext cx="12801599" cy="7296911"/>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32" name="Google Shape;32;p2"/>
          <p:cNvSpPr txBox="1">
            <a:spLocks noGrp="1"/>
          </p:cNvSpPr>
          <p:nvPr>
            <p:ph type="body" idx="19"/>
          </p:nvPr>
        </p:nvSpPr>
        <p:spPr>
          <a:xfrm>
            <a:off x="29900881" y="5669280"/>
            <a:ext cx="12801599" cy="1219199"/>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33" name="Google Shape;33;p2"/>
          <p:cNvSpPr txBox="1">
            <a:spLocks noGrp="1"/>
          </p:cNvSpPr>
          <p:nvPr>
            <p:ph type="body" idx="20"/>
          </p:nvPr>
        </p:nvSpPr>
        <p:spPr>
          <a:xfrm>
            <a:off x="29900881" y="7114032"/>
            <a:ext cx="12801599" cy="7315200"/>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34" name="Google Shape;34;p2"/>
          <p:cNvSpPr txBox="1">
            <a:spLocks noGrp="1"/>
          </p:cNvSpPr>
          <p:nvPr>
            <p:ph type="body" idx="21"/>
          </p:nvPr>
        </p:nvSpPr>
        <p:spPr>
          <a:xfrm>
            <a:off x="29900881" y="14914834"/>
            <a:ext cx="12801599" cy="4538609"/>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35" name="Google Shape;35;p2"/>
          <p:cNvSpPr txBox="1">
            <a:spLocks noGrp="1"/>
          </p:cNvSpPr>
          <p:nvPr>
            <p:ph type="body" idx="22"/>
          </p:nvPr>
        </p:nvSpPr>
        <p:spPr>
          <a:xfrm>
            <a:off x="29900881" y="19767595"/>
            <a:ext cx="12801599" cy="1219199"/>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36" name="Google Shape;36;p2"/>
          <p:cNvSpPr txBox="1">
            <a:spLocks noGrp="1"/>
          </p:cNvSpPr>
          <p:nvPr>
            <p:ph type="body" idx="23"/>
          </p:nvPr>
        </p:nvSpPr>
        <p:spPr>
          <a:xfrm>
            <a:off x="29900881" y="21212348"/>
            <a:ext cx="12801599" cy="4344784"/>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37" name="Google Shape;37;p2"/>
          <p:cNvSpPr txBox="1">
            <a:spLocks noGrp="1"/>
          </p:cNvSpPr>
          <p:nvPr>
            <p:ph type="body" idx="24"/>
          </p:nvPr>
        </p:nvSpPr>
        <p:spPr>
          <a:xfrm>
            <a:off x="29900881" y="25722070"/>
            <a:ext cx="12801599" cy="1219199"/>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91425" tIns="91425" rIns="91425" bIns="91425" anchor="ctr" anchorCtr="0">
            <a:noAutofit/>
          </a:bodyPr>
          <a:lstStyle>
            <a:lvl1pPr marL="457200" lvl="0" indent="-228600" algn="ctr">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marL="914400" lvl="1"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2pPr>
            <a:lvl3pPr marL="1371600" lvl="2"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3pPr>
            <a:lvl4pPr marL="1828800" lvl="3"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4pPr>
            <a:lvl5pPr marL="2286000" lvl="4"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5pPr>
            <a:lvl6pPr marL="2743200" lvl="5"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6pPr>
            <a:lvl7pPr marL="3200400" lvl="6"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7pPr>
            <a:lvl8pPr marL="3657600" lvl="7"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8pPr>
            <a:lvl9pPr marL="4114800" lvl="8" indent="-228600" algn="l">
              <a:lnSpc>
                <a:spcPct val="90000"/>
              </a:lnSpc>
              <a:spcBef>
                <a:spcPts val="0"/>
              </a:spcBef>
              <a:spcAft>
                <a:spcPts val="0"/>
              </a:spcAft>
              <a:buClr>
                <a:schemeClr val="lt1"/>
              </a:buClr>
              <a:buSzPts val="6000"/>
              <a:buFont typeface="Arial"/>
              <a:buNone/>
              <a:defRPr sz="6000" cap="none">
                <a:solidFill>
                  <a:schemeClr val="lt1"/>
                </a:solidFill>
                <a:latin typeface="Arial"/>
                <a:ea typeface="Arial"/>
                <a:cs typeface="Arial"/>
                <a:sym typeface="Arial"/>
              </a:defRPr>
            </a:lvl9pPr>
          </a:lstStyle>
          <a:p>
            <a:endParaRPr/>
          </a:p>
        </p:txBody>
      </p:sp>
      <p:sp>
        <p:nvSpPr>
          <p:cNvPr id="38" name="Google Shape;38;p2"/>
          <p:cNvSpPr txBox="1">
            <a:spLocks noGrp="1"/>
          </p:cNvSpPr>
          <p:nvPr>
            <p:ph type="body" idx="25"/>
          </p:nvPr>
        </p:nvSpPr>
        <p:spPr>
          <a:xfrm>
            <a:off x="29900881" y="27166825"/>
            <a:ext cx="12801599" cy="4462272"/>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sz="32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39" name="Google Shape;39;p2"/>
          <p:cNvSpPr txBox="1">
            <a:spLocks noGrp="1"/>
          </p:cNvSpPr>
          <p:nvPr>
            <p:ph type="dt" idx="10"/>
          </p:nvPr>
        </p:nvSpPr>
        <p:spPr>
          <a:xfrm>
            <a:off x="1143000" y="32114697"/>
            <a:ext cx="9875520" cy="457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9pPr>
          </a:lstStyle>
          <a:p>
            <a:endParaRPr/>
          </a:p>
        </p:txBody>
      </p:sp>
      <p:sp>
        <p:nvSpPr>
          <p:cNvPr id="40" name="Google Shape;40;p2"/>
          <p:cNvSpPr txBox="1">
            <a:spLocks noGrp="1"/>
          </p:cNvSpPr>
          <p:nvPr>
            <p:ph type="ftr" idx="11"/>
          </p:nvPr>
        </p:nvSpPr>
        <p:spPr>
          <a:xfrm>
            <a:off x="11018520" y="32114697"/>
            <a:ext cx="21854158" cy="457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40"/>
              <a:buFont typeface="Arial"/>
              <a:buNone/>
              <a:defRPr sz="8640" b="0" i="0" u="none" strike="noStrike" cap="none">
                <a:solidFill>
                  <a:schemeClr val="dk1"/>
                </a:solidFill>
                <a:latin typeface="Arial"/>
                <a:ea typeface="Arial"/>
                <a:cs typeface="Arial"/>
                <a:sym typeface="Arial"/>
              </a:defRPr>
            </a:lvl9pPr>
          </a:lstStyle>
          <a:p>
            <a:endParaRPr/>
          </a:p>
        </p:txBody>
      </p:sp>
      <p:sp>
        <p:nvSpPr>
          <p:cNvPr id="41" name="Google Shape;41;p2"/>
          <p:cNvSpPr txBox="1">
            <a:spLocks noGrp="1"/>
          </p:cNvSpPr>
          <p:nvPr>
            <p:ph type="sldNum" idx="12"/>
          </p:nvPr>
        </p:nvSpPr>
        <p:spPr>
          <a:xfrm>
            <a:off x="32872681" y="32114697"/>
            <a:ext cx="987552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
          <p:cNvSpPr>
            <a:spLocks noGrp="1"/>
          </p:cNvSpPr>
          <p:nvPr>
            <p:ph type="pic" idx="26"/>
          </p:nvPr>
        </p:nvSpPr>
        <p:spPr>
          <a:xfrm>
            <a:off x="32270700" y="0"/>
            <a:ext cx="11620500" cy="3842445"/>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3023239" y="2194560"/>
            <a:ext cx="14156053" cy="76809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1"/>
          <p:cNvSpPr>
            <a:spLocks noGrp="1"/>
          </p:cNvSpPr>
          <p:nvPr>
            <p:ph type="pic" idx="2"/>
          </p:nvPr>
        </p:nvSpPr>
        <p:spPr>
          <a:xfrm>
            <a:off x="18659477" y="4739642"/>
            <a:ext cx="22219920" cy="23393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36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1pPr>
            <a:lvl2pPr marR="0" lvl="1" algn="l" rtl="0">
              <a:lnSpc>
                <a:spcPct val="90000"/>
              </a:lnSpc>
              <a:spcBef>
                <a:spcPts val="1800"/>
              </a:spcBef>
              <a:spcAft>
                <a:spcPts val="0"/>
              </a:spcAft>
              <a:buClr>
                <a:schemeClr val="dk1"/>
              </a:buClr>
              <a:buSzPts val="10080"/>
              <a:buFont typeface="Arial"/>
              <a:buNone/>
              <a:defRPr sz="10080" b="0" i="0" u="none" strike="noStrike" cap="none">
                <a:solidFill>
                  <a:schemeClr val="dk1"/>
                </a:solidFill>
                <a:latin typeface="Calibri"/>
                <a:ea typeface="Calibri"/>
                <a:cs typeface="Calibri"/>
                <a:sym typeface="Calibri"/>
              </a:defRPr>
            </a:lvl2pPr>
            <a:lvl3pPr marR="0" lvl="2" algn="l" rtl="0">
              <a:lnSpc>
                <a:spcPct val="90000"/>
              </a:lnSpc>
              <a:spcBef>
                <a:spcPts val="18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3pPr>
            <a:lvl4pPr marR="0" lvl="3"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R="0" lvl="4"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R="0" lvl="5"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6pPr>
            <a:lvl7pPr marR="0" lvl="6"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7pPr>
            <a:lvl8pPr marR="0" lvl="7"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8pPr>
            <a:lvl9pPr marR="0" lvl="8"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9pPr>
          </a:lstStyle>
          <a:p>
            <a:endParaRPr/>
          </a:p>
        </p:txBody>
      </p:sp>
      <p:sp>
        <p:nvSpPr>
          <p:cNvPr id="96" name="Google Shape;96;p11"/>
          <p:cNvSpPr txBox="1">
            <a:spLocks noGrp="1"/>
          </p:cNvSpPr>
          <p:nvPr>
            <p:ph type="body" idx="1"/>
          </p:nvPr>
        </p:nvSpPr>
        <p:spPr>
          <a:xfrm>
            <a:off x="3023239" y="9875520"/>
            <a:ext cx="14156053" cy="182956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97" name="Google Shape;97;p11"/>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3017520" y="1752603"/>
            <a:ext cx="37856160" cy="6362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
          <p:cNvSpPr txBox="1">
            <a:spLocks noGrp="1"/>
          </p:cNvSpPr>
          <p:nvPr>
            <p:ph type="body" idx="1"/>
          </p:nvPr>
        </p:nvSpPr>
        <p:spPr>
          <a:xfrm rot="5400000">
            <a:off x="11502390" y="278131"/>
            <a:ext cx="20886422" cy="3785616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103" name="Google Shape;103;p12"/>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2"/>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3"/>
          <p:cNvSpPr txBox="1">
            <a:spLocks noGrp="1"/>
          </p:cNvSpPr>
          <p:nvPr>
            <p:ph type="body" idx="1"/>
          </p:nvPr>
        </p:nvSpPr>
        <p:spPr>
          <a:xfrm rot="5400000">
            <a:off x="2990848" y="1779270"/>
            <a:ext cx="27896822" cy="278434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109" name="Google Shape;109;p13"/>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3"/>
          <p:cNvSpPr txBox="1">
            <a:spLocks noGrp="1"/>
          </p:cNvSpPr>
          <p:nvPr>
            <p:ph type="ctrTitle"/>
          </p:nvPr>
        </p:nvSpPr>
        <p:spPr>
          <a:xfrm>
            <a:off x="5486400" y="5387342"/>
            <a:ext cx="32918401" cy="114604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
          <p:cNvSpPr txBox="1">
            <a:spLocks noGrp="1"/>
          </p:cNvSpPr>
          <p:nvPr>
            <p:ph type="subTitle" idx="1"/>
          </p:nvPr>
        </p:nvSpPr>
        <p:spPr>
          <a:xfrm>
            <a:off x="5486400" y="17289781"/>
            <a:ext cx="32918401" cy="7947658"/>
          </a:xfrm>
          <a:prstGeom prst="rect">
            <a:avLst/>
          </a:prstGeom>
          <a:noFill/>
          <a:ln>
            <a:noFill/>
          </a:ln>
        </p:spPr>
        <p:txBody>
          <a:bodyPr spcFirstLastPara="1" wrap="square" lIns="91425" tIns="45700" rIns="91425" bIns="45700" anchor="t" anchorCtr="0">
            <a:noAutofit/>
          </a:bodyPr>
          <a:lstStyle>
            <a:lvl1pPr lvl="0" algn="ctr">
              <a:lnSpc>
                <a:spcPct val="90000"/>
              </a:lnSpc>
              <a:spcBef>
                <a:spcPts val="3600"/>
              </a:spcBef>
              <a:spcAft>
                <a:spcPts val="0"/>
              </a:spcAft>
              <a:buClr>
                <a:schemeClr val="dk1"/>
              </a:buClr>
              <a:buSzPts val="8640"/>
              <a:buNone/>
              <a:defRPr sz="8640"/>
            </a:lvl1pPr>
            <a:lvl2pPr lvl="1" algn="ctr">
              <a:lnSpc>
                <a:spcPct val="90000"/>
              </a:lnSpc>
              <a:spcBef>
                <a:spcPts val="1800"/>
              </a:spcBef>
              <a:spcAft>
                <a:spcPts val="0"/>
              </a:spcAft>
              <a:buClr>
                <a:schemeClr val="dk1"/>
              </a:buClr>
              <a:buSzPts val="7200"/>
              <a:buNone/>
              <a:defRPr sz="7200"/>
            </a:lvl2pPr>
            <a:lvl3pPr lvl="2" algn="ctr">
              <a:lnSpc>
                <a:spcPct val="90000"/>
              </a:lnSpc>
              <a:spcBef>
                <a:spcPts val="1800"/>
              </a:spcBef>
              <a:spcAft>
                <a:spcPts val="0"/>
              </a:spcAft>
              <a:buClr>
                <a:schemeClr val="dk1"/>
              </a:buClr>
              <a:buSzPts val="6480"/>
              <a:buNone/>
              <a:defRPr sz="6480"/>
            </a:lvl3pPr>
            <a:lvl4pPr lvl="3" algn="ctr">
              <a:lnSpc>
                <a:spcPct val="90000"/>
              </a:lnSpc>
              <a:spcBef>
                <a:spcPts val="1800"/>
              </a:spcBef>
              <a:spcAft>
                <a:spcPts val="0"/>
              </a:spcAft>
              <a:buClr>
                <a:schemeClr val="dk1"/>
              </a:buClr>
              <a:buSzPts val="5760"/>
              <a:buNone/>
              <a:defRPr sz="5760"/>
            </a:lvl4pPr>
            <a:lvl5pPr lvl="4" algn="ctr">
              <a:lnSpc>
                <a:spcPct val="90000"/>
              </a:lnSpc>
              <a:spcBef>
                <a:spcPts val="1800"/>
              </a:spcBef>
              <a:spcAft>
                <a:spcPts val="0"/>
              </a:spcAft>
              <a:buClr>
                <a:schemeClr val="dk1"/>
              </a:buClr>
              <a:buSzPts val="5760"/>
              <a:buNone/>
              <a:defRPr sz="5760"/>
            </a:lvl5pPr>
            <a:lvl6pPr lvl="5" algn="ctr">
              <a:lnSpc>
                <a:spcPct val="90000"/>
              </a:lnSpc>
              <a:spcBef>
                <a:spcPts val="1800"/>
              </a:spcBef>
              <a:spcAft>
                <a:spcPts val="0"/>
              </a:spcAft>
              <a:buClr>
                <a:schemeClr val="dk1"/>
              </a:buClr>
              <a:buSzPts val="5760"/>
              <a:buNone/>
              <a:defRPr sz="5760"/>
            </a:lvl6pPr>
            <a:lvl7pPr lvl="6" algn="ctr">
              <a:lnSpc>
                <a:spcPct val="90000"/>
              </a:lnSpc>
              <a:spcBef>
                <a:spcPts val="1800"/>
              </a:spcBef>
              <a:spcAft>
                <a:spcPts val="0"/>
              </a:spcAft>
              <a:buClr>
                <a:schemeClr val="dk1"/>
              </a:buClr>
              <a:buSzPts val="5760"/>
              <a:buNone/>
              <a:defRPr sz="5760"/>
            </a:lvl7pPr>
            <a:lvl8pPr lvl="7" algn="ctr">
              <a:lnSpc>
                <a:spcPct val="90000"/>
              </a:lnSpc>
              <a:spcBef>
                <a:spcPts val="1800"/>
              </a:spcBef>
              <a:spcAft>
                <a:spcPts val="0"/>
              </a:spcAft>
              <a:buClr>
                <a:schemeClr val="dk1"/>
              </a:buClr>
              <a:buSzPts val="5760"/>
              <a:buNone/>
              <a:defRPr sz="5760"/>
            </a:lvl8pPr>
            <a:lvl9pPr lvl="8" algn="ctr">
              <a:lnSpc>
                <a:spcPct val="90000"/>
              </a:lnSpc>
              <a:spcBef>
                <a:spcPts val="1800"/>
              </a:spcBef>
              <a:spcAft>
                <a:spcPts val="0"/>
              </a:spcAft>
              <a:buClr>
                <a:schemeClr val="dk1"/>
              </a:buClr>
              <a:buSzPts val="5760"/>
              <a:buNone/>
              <a:defRPr sz="5760"/>
            </a:lvl9pPr>
          </a:lstStyle>
          <a:p>
            <a:endParaRPr/>
          </a:p>
        </p:txBody>
      </p:sp>
      <p:sp>
        <p:nvSpPr>
          <p:cNvPr id="46" name="Google Shape;46;p3"/>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017520" y="1752603"/>
            <a:ext cx="37856160" cy="6362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52" name="Google Shape;52;p4"/>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2994660" y="8206745"/>
            <a:ext cx="37856160" cy="136931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2994660" y="22029425"/>
            <a:ext cx="37856160" cy="72008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0"/>
              </a:spcBef>
              <a:spcAft>
                <a:spcPts val="0"/>
              </a:spcAft>
              <a:buClr>
                <a:srgbClr val="888888"/>
              </a:buClr>
              <a:buSzPts val="8640"/>
              <a:buNone/>
              <a:defRPr sz="8640">
                <a:solidFill>
                  <a:srgbClr val="888888"/>
                </a:solidFill>
              </a:defRPr>
            </a:lvl1pPr>
            <a:lvl2pPr marL="914400" lvl="1" indent="-228600" algn="l">
              <a:lnSpc>
                <a:spcPct val="90000"/>
              </a:lnSpc>
              <a:spcBef>
                <a:spcPts val="1800"/>
              </a:spcBef>
              <a:spcAft>
                <a:spcPts val="0"/>
              </a:spcAft>
              <a:buClr>
                <a:srgbClr val="888888"/>
              </a:buClr>
              <a:buSzPts val="7200"/>
              <a:buNone/>
              <a:defRPr sz="7200">
                <a:solidFill>
                  <a:srgbClr val="888888"/>
                </a:solidFill>
              </a:defRPr>
            </a:lvl2pPr>
            <a:lvl3pPr marL="1371600" lvl="2" indent="-228600" algn="l">
              <a:lnSpc>
                <a:spcPct val="90000"/>
              </a:lnSpc>
              <a:spcBef>
                <a:spcPts val="1800"/>
              </a:spcBef>
              <a:spcAft>
                <a:spcPts val="0"/>
              </a:spcAft>
              <a:buClr>
                <a:srgbClr val="888888"/>
              </a:buClr>
              <a:buSzPts val="6480"/>
              <a:buNone/>
              <a:defRPr sz="6480">
                <a:solidFill>
                  <a:srgbClr val="888888"/>
                </a:solidFill>
              </a:defRPr>
            </a:lvl3pPr>
            <a:lvl4pPr marL="1828800" lvl="3" indent="-228600" algn="l">
              <a:lnSpc>
                <a:spcPct val="90000"/>
              </a:lnSpc>
              <a:spcBef>
                <a:spcPts val="1800"/>
              </a:spcBef>
              <a:spcAft>
                <a:spcPts val="0"/>
              </a:spcAft>
              <a:buClr>
                <a:srgbClr val="888888"/>
              </a:buClr>
              <a:buSzPts val="5760"/>
              <a:buNone/>
              <a:defRPr sz="5760">
                <a:solidFill>
                  <a:srgbClr val="888888"/>
                </a:solidFill>
              </a:defRPr>
            </a:lvl4pPr>
            <a:lvl5pPr marL="2286000" lvl="4" indent="-228600" algn="l">
              <a:lnSpc>
                <a:spcPct val="90000"/>
              </a:lnSpc>
              <a:spcBef>
                <a:spcPts val="1800"/>
              </a:spcBef>
              <a:spcAft>
                <a:spcPts val="0"/>
              </a:spcAft>
              <a:buClr>
                <a:srgbClr val="888888"/>
              </a:buClr>
              <a:buSzPts val="5760"/>
              <a:buNone/>
              <a:defRPr sz="5760">
                <a:solidFill>
                  <a:srgbClr val="888888"/>
                </a:solidFill>
              </a:defRPr>
            </a:lvl5pPr>
            <a:lvl6pPr marL="2743200" lvl="5" indent="-228600" algn="l">
              <a:lnSpc>
                <a:spcPct val="90000"/>
              </a:lnSpc>
              <a:spcBef>
                <a:spcPts val="1800"/>
              </a:spcBef>
              <a:spcAft>
                <a:spcPts val="0"/>
              </a:spcAft>
              <a:buClr>
                <a:srgbClr val="888888"/>
              </a:buClr>
              <a:buSzPts val="5760"/>
              <a:buNone/>
              <a:defRPr sz="5760">
                <a:solidFill>
                  <a:srgbClr val="888888"/>
                </a:solidFill>
              </a:defRPr>
            </a:lvl6pPr>
            <a:lvl7pPr marL="3200400" lvl="6" indent="-228600" algn="l">
              <a:lnSpc>
                <a:spcPct val="90000"/>
              </a:lnSpc>
              <a:spcBef>
                <a:spcPts val="1800"/>
              </a:spcBef>
              <a:spcAft>
                <a:spcPts val="0"/>
              </a:spcAft>
              <a:buClr>
                <a:srgbClr val="888888"/>
              </a:buClr>
              <a:buSzPts val="5760"/>
              <a:buNone/>
              <a:defRPr sz="5760">
                <a:solidFill>
                  <a:srgbClr val="888888"/>
                </a:solidFill>
              </a:defRPr>
            </a:lvl7pPr>
            <a:lvl8pPr marL="3657600" lvl="7" indent="-228600" algn="l">
              <a:lnSpc>
                <a:spcPct val="90000"/>
              </a:lnSpc>
              <a:spcBef>
                <a:spcPts val="1800"/>
              </a:spcBef>
              <a:spcAft>
                <a:spcPts val="0"/>
              </a:spcAft>
              <a:buClr>
                <a:srgbClr val="888888"/>
              </a:buClr>
              <a:buSzPts val="5760"/>
              <a:buNone/>
              <a:defRPr sz="5760">
                <a:solidFill>
                  <a:srgbClr val="888888"/>
                </a:solidFill>
              </a:defRPr>
            </a:lvl8pPr>
            <a:lvl9pPr marL="4114800" lvl="8" indent="-228600" algn="l">
              <a:lnSpc>
                <a:spcPct val="90000"/>
              </a:lnSpc>
              <a:spcBef>
                <a:spcPts val="1800"/>
              </a:spcBef>
              <a:spcAft>
                <a:spcPts val="0"/>
              </a:spcAft>
              <a:buClr>
                <a:srgbClr val="888888"/>
              </a:buClr>
              <a:buSzPts val="5760"/>
              <a:buNone/>
              <a:defRPr sz="5760">
                <a:solidFill>
                  <a:srgbClr val="888888"/>
                </a:solidFill>
              </a:defRPr>
            </a:lvl9pPr>
          </a:lstStyle>
          <a:p>
            <a:endParaRPr/>
          </a:p>
        </p:txBody>
      </p:sp>
      <p:sp>
        <p:nvSpPr>
          <p:cNvPr id="58" name="Google Shape;58;p5"/>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3017520" y="1752603"/>
            <a:ext cx="37856160" cy="6362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
          <p:cNvSpPr txBox="1">
            <a:spLocks noGrp="1"/>
          </p:cNvSpPr>
          <p:nvPr>
            <p:ph type="body" idx="1"/>
          </p:nvPr>
        </p:nvSpPr>
        <p:spPr>
          <a:xfrm>
            <a:off x="3017520" y="8763000"/>
            <a:ext cx="18653759" cy="2088642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64" name="Google Shape;64;p6"/>
          <p:cNvSpPr txBox="1">
            <a:spLocks noGrp="1"/>
          </p:cNvSpPr>
          <p:nvPr>
            <p:ph type="body" idx="2"/>
          </p:nvPr>
        </p:nvSpPr>
        <p:spPr>
          <a:xfrm>
            <a:off x="22219920" y="8763000"/>
            <a:ext cx="18653759" cy="2088642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65" name="Google Shape;65;p6"/>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3023237" y="1752603"/>
            <a:ext cx="37856160" cy="6362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7"/>
          <p:cNvSpPr txBox="1">
            <a:spLocks noGrp="1"/>
          </p:cNvSpPr>
          <p:nvPr>
            <p:ph type="body" idx="1"/>
          </p:nvPr>
        </p:nvSpPr>
        <p:spPr>
          <a:xfrm>
            <a:off x="3023239" y="8069582"/>
            <a:ext cx="18568033" cy="395477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71" name="Google Shape;71;p7"/>
          <p:cNvSpPr txBox="1">
            <a:spLocks noGrp="1"/>
          </p:cNvSpPr>
          <p:nvPr>
            <p:ph type="body" idx="2"/>
          </p:nvPr>
        </p:nvSpPr>
        <p:spPr>
          <a:xfrm>
            <a:off x="3023239" y="12024360"/>
            <a:ext cx="18568033" cy="1768602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2" name="Google Shape;72;p7"/>
          <p:cNvSpPr txBox="1">
            <a:spLocks noGrp="1"/>
          </p:cNvSpPr>
          <p:nvPr>
            <p:ph type="body" idx="3"/>
          </p:nvPr>
        </p:nvSpPr>
        <p:spPr>
          <a:xfrm>
            <a:off x="22219920" y="8069582"/>
            <a:ext cx="18659477" cy="395477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73" name="Google Shape;73;p7"/>
          <p:cNvSpPr txBox="1">
            <a:spLocks noGrp="1"/>
          </p:cNvSpPr>
          <p:nvPr>
            <p:ph type="body" idx="4"/>
          </p:nvPr>
        </p:nvSpPr>
        <p:spPr>
          <a:xfrm>
            <a:off x="22219920" y="12024360"/>
            <a:ext cx="18659477" cy="1768602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4" name="Google Shape;74;p7"/>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3017520" y="1752603"/>
            <a:ext cx="37856160" cy="6362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8"/>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9"/>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3023239" y="2194560"/>
            <a:ext cx="14156053" cy="76809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0"/>
          <p:cNvSpPr txBox="1">
            <a:spLocks noGrp="1"/>
          </p:cNvSpPr>
          <p:nvPr>
            <p:ph type="body" idx="1"/>
          </p:nvPr>
        </p:nvSpPr>
        <p:spPr>
          <a:xfrm>
            <a:off x="18659477" y="4739642"/>
            <a:ext cx="22219920" cy="23393400"/>
          </a:xfrm>
          <a:prstGeom prst="rect">
            <a:avLst/>
          </a:prstGeom>
          <a:noFill/>
          <a:ln>
            <a:noFill/>
          </a:ln>
        </p:spPr>
        <p:txBody>
          <a:bodyPr spcFirstLastPara="1" wrap="square" lIns="91425" tIns="45700" rIns="91425" bIns="45700" anchor="t" anchorCtr="0">
            <a:noAutofit/>
          </a:bodyPr>
          <a:lstStyle>
            <a:lvl1pPr marL="457200" lvl="0" indent="-960120" algn="l">
              <a:lnSpc>
                <a:spcPct val="90000"/>
              </a:lnSpc>
              <a:spcBef>
                <a:spcPts val="3600"/>
              </a:spcBef>
              <a:spcAft>
                <a:spcPts val="0"/>
              </a:spcAft>
              <a:buClr>
                <a:schemeClr val="dk1"/>
              </a:buClr>
              <a:buSzPts val="11520"/>
              <a:buChar char="•"/>
              <a:defRPr sz="11520"/>
            </a:lvl1pPr>
            <a:lvl2pPr marL="914400" lvl="1" indent="-868680" algn="l">
              <a:lnSpc>
                <a:spcPct val="90000"/>
              </a:lnSpc>
              <a:spcBef>
                <a:spcPts val="1800"/>
              </a:spcBef>
              <a:spcAft>
                <a:spcPts val="0"/>
              </a:spcAft>
              <a:buClr>
                <a:schemeClr val="dk1"/>
              </a:buClr>
              <a:buSzPts val="10080"/>
              <a:buChar char="•"/>
              <a:defRPr sz="10080"/>
            </a:lvl2pPr>
            <a:lvl3pPr marL="1371600" lvl="2" indent="-777240" algn="l">
              <a:lnSpc>
                <a:spcPct val="90000"/>
              </a:lnSpc>
              <a:spcBef>
                <a:spcPts val="1800"/>
              </a:spcBef>
              <a:spcAft>
                <a:spcPts val="0"/>
              </a:spcAft>
              <a:buClr>
                <a:schemeClr val="dk1"/>
              </a:buClr>
              <a:buSzPts val="8640"/>
              <a:buChar char="•"/>
              <a:defRPr sz="8640"/>
            </a:lvl3pPr>
            <a:lvl4pPr marL="1828800" lvl="3" indent="-685800" algn="l">
              <a:lnSpc>
                <a:spcPct val="90000"/>
              </a:lnSpc>
              <a:spcBef>
                <a:spcPts val="1800"/>
              </a:spcBef>
              <a:spcAft>
                <a:spcPts val="0"/>
              </a:spcAft>
              <a:buClr>
                <a:schemeClr val="dk1"/>
              </a:buClr>
              <a:buSzPts val="7200"/>
              <a:buChar char="•"/>
              <a:defRPr sz="7200"/>
            </a:lvl4pPr>
            <a:lvl5pPr marL="2286000" lvl="4" indent="-685800" algn="l">
              <a:lnSpc>
                <a:spcPct val="90000"/>
              </a:lnSpc>
              <a:spcBef>
                <a:spcPts val="1800"/>
              </a:spcBef>
              <a:spcAft>
                <a:spcPts val="0"/>
              </a:spcAft>
              <a:buClr>
                <a:schemeClr val="dk1"/>
              </a:buClr>
              <a:buSzPts val="7200"/>
              <a:buChar char="•"/>
              <a:defRPr sz="7200"/>
            </a:lvl5pPr>
            <a:lvl6pPr marL="2743200" lvl="5" indent="-685800" algn="l">
              <a:lnSpc>
                <a:spcPct val="90000"/>
              </a:lnSpc>
              <a:spcBef>
                <a:spcPts val="1800"/>
              </a:spcBef>
              <a:spcAft>
                <a:spcPts val="0"/>
              </a:spcAft>
              <a:buClr>
                <a:schemeClr val="dk1"/>
              </a:buClr>
              <a:buSzPts val="7200"/>
              <a:buChar char="•"/>
              <a:defRPr sz="7200"/>
            </a:lvl6pPr>
            <a:lvl7pPr marL="3200400" lvl="6" indent="-685800" algn="l">
              <a:lnSpc>
                <a:spcPct val="90000"/>
              </a:lnSpc>
              <a:spcBef>
                <a:spcPts val="1800"/>
              </a:spcBef>
              <a:spcAft>
                <a:spcPts val="0"/>
              </a:spcAft>
              <a:buClr>
                <a:schemeClr val="dk1"/>
              </a:buClr>
              <a:buSzPts val="7200"/>
              <a:buChar char="•"/>
              <a:defRPr sz="7200"/>
            </a:lvl7pPr>
            <a:lvl8pPr marL="3657600" lvl="7" indent="-685800" algn="l">
              <a:lnSpc>
                <a:spcPct val="90000"/>
              </a:lnSpc>
              <a:spcBef>
                <a:spcPts val="1800"/>
              </a:spcBef>
              <a:spcAft>
                <a:spcPts val="0"/>
              </a:spcAft>
              <a:buClr>
                <a:schemeClr val="dk1"/>
              </a:buClr>
              <a:buSzPts val="7200"/>
              <a:buChar char="•"/>
              <a:defRPr sz="7200"/>
            </a:lvl8pPr>
            <a:lvl9pPr marL="4114800" lvl="8" indent="-685800" algn="l">
              <a:lnSpc>
                <a:spcPct val="90000"/>
              </a:lnSpc>
              <a:spcBef>
                <a:spcPts val="1800"/>
              </a:spcBef>
              <a:spcAft>
                <a:spcPts val="0"/>
              </a:spcAft>
              <a:buClr>
                <a:schemeClr val="dk1"/>
              </a:buClr>
              <a:buSzPts val="7200"/>
              <a:buChar char="•"/>
              <a:defRPr sz="7200"/>
            </a:lvl9pPr>
          </a:lstStyle>
          <a:p>
            <a:endParaRPr/>
          </a:p>
        </p:txBody>
      </p:sp>
      <p:sp>
        <p:nvSpPr>
          <p:cNvPr id="89" name="Google Shape;89;p10"/>
          <p:cNvSpPr txBox="1">
            <a:spLocks noGrp="1"/>
          </p:cNvSpPr>
          <p:nvPr>
            <p:ph type="body" idx="2"/>
          </p:nvPr>
        </p:nvSpPr>
        <p:spPr>
          <a:xfrm>
            <a:off x="3023239" y="9875520"/>
            <a:ext cx="14156053" cy="182956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90" name="Google Shape;90;p10"/>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17520" y="1752603"/>
            <a:ext cx="37856160" cy="636270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5840"/>
              <a:buFont typeface="Calibri"/>
              <a:buNone/>
              <a:defRPr sz="1583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Autofit/>
          </a:bodyPr>
          <a:lstStyle>
            <a:lvl1pPr marL="457200" marR="0" lvl="0" indent="-868680" algn="l" rtl="0">
              <a:lnSpc>
                <a:spcPct val="90000"/>
              </a:lnSpc>
              <a:spcBef>
                <a:spcPts val="36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1pPr>
            <a:lvl2pPr marL="914400" marR="0" lvl="1" indent="-777240" algn="l" rtl="0">
              <a:lnSpc>
                <a:spcPct val="90000"/>
              </a:lnSpc>
              <a:spcBef>
                <a:spcPts val="18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2pPr>
            <a:lvl3pPr marL="1371600" marR="0" lvl="2"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3pPr>
            <a:lvl4pPr marL="1828800" marR="0" lvl="3" indent="-640080"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4pPr>
            <a:lvl5pPr marL="2286000" marR="0" lvl="4"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4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16/j.psychres.2020.113046" TargetMode="External"/><Relationship Id="rId13" Type="http://schemas.openxmlformats.org/officeDocument/2006/relationships/image" Target="../media/image3.jpg"/><Relationship Id="rId3" Type="http://schemas.openxmlformats.org/officeDocument/2006/relationships/hyperlink" Target="https://doi.org/10.4103/psychiatry.indianjpsychiatry" TargetMode="External"/><Relationship Id="rId7" Type="http://schemas.openxmlformats.org/officeDocument/2006/relationships/hyperlink" Target="https://doi.org/10.5205/reuol.6884-59404-2-SM-1.1002sup201624" TargetMode="External"/><Relationship Id="rId12"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cdc.gov/violenceprevention/datasources/nisvs/overview.html" TargetMode="External"/><Relationship Id="rId11" Type="http://schemas.openxmlformats.org/officeDocument/2006/relationships/image" Target="../media/image1.jpg"/><Relationship Id="rId5" Type="http://schemas.openxmlformats.org/officeDocument/2006/relationships/hyperlink" Target="https://doi.org/10.1016/j.ssaho.2020.100069" TargetMode="External"/><Relationship Id="rId10" Type="http://schemas.openxmlformats.org/officeDocument/2006/relationships/hyperlink" Target="https://doi.org/10.1007/s10896-020-00240-7" TargetMode="External"/><Relationship Id="rId4" Type="http://schemas.openxmlformats.org/officeDocument/2006/relationships/hyperlink" Target="https://doi-org.cumberland.idm.oclc.org/10.1111/jocn.15296" TargetMode="External"/><Relationship Id="rId9" Type="http://schemas.openxmlformats.org/officeDocument/2006/relationships/hyperlink" Target="https://doi.org/10.1080/07399332.2020.18330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2151900" y="0"/>
            <a:ext cx="19587300" cy="5086350"/>
          </a:xfrm>
          <a:prstGeom prst="rect">
            <a:avLst/>
          </a:prstGeom>
          <a:solidFill>
            <a:srgbClr val="781318"/>
          </a:solidFill>
          <a:ln w="38100"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2588"/>
              <a:buFont typeface="Arial"/>
              <a:buNone/>
            </a:pPr>
            <a:br>
              <a:rPr lang="en-US" sz="10350" b="0" i="0" u="none" strike="noStrike" cap="none" dirty="0">
                <a:solidFill>
                  <a:schemeClr val="lt1"/>
                </a:solidFill>
                <a:latin typeface="Arial"/>
                <a:ea typeface="Arial"/>
                <a:cs typeface="Arial"/>
                <a:sym typeface="Arial"/>
              </a:rPr>
            </a:br>
            <a:br>
              <a:rPr lang="en-US" sz="10350" b="0" i="0" u="none" strike="noStrike" cap="none" dirty="0">
                <a:solidFill>
                  <a:schemeClr val="dk1"/>
                </a:solidFill>
              </a:rPr>
            </a:br>
            <a:br>
              <a:rPr lang="en-US" sz="10350" b="0" i="0" u="none" strike="noStrike" cap="none" dirty="0">
                <a:solidFill>
                  <a:schemeClr val="dk1"/>
                </a:solidFill>
              </a:rPr>
            </a:br>
            <a:br>
              <a:rPr lang="en-US" sz="10350" b="0" i="0" u="none" strike="noStrike" cap="none" dirty="0">
                <a:solidFill>
                  <a:schemeClr val="dk1"/>
                </a:solidFill>
              </a:rPr>
            </a:br>
            <a:br>
              <a:rPr lang="en-US" sz="10350" b="0" i="0" u="none" strike="noStrike" cap="none" dirty="0">
                <a:solidFill>
                  <a:schemeClr val="dk1"/>
                </a:solidFill>
              </a:rPr>
            </a:br>
            <a:br>
              <a:rPr lang="en-US" sz="10350" b="0" i="0" u="none" strike="noStrike" cap="none" dirty="0">
                <a:solidFill>
                  <a:schemeClr val="dk1"/>
                </a:solidFill>
              </a:rPr>
            </a:br>
            <a:br>
              <a:rPr lang="en-US" sz="10350" b="0" i="0" u="none" strike="noStrike" cap="none" dirty="0">
                <a:solidFill>
                  <a:schemeClr val="dk1"/>
                </a:solidFill>
              </a:rPr>
            </a:br>
            <a:br>
              <a:rPr lang="en-US" sz="10350" b="0" i="0" u="none" strike="noStrike" cap="none" dirty="0">
                <a:solidFill>
                  <a:schemeClr val="dk1"/>
                </a:solidFill>
              </a:rPr>
            </a:br>
            <a:br>
              <a:rPr lang="en-US" sz="10350" b="0" i="0" u="none" strike="noStrike" cap="none" dirty="0">
                <a:solidFill>
                  <a:schemeClr val="dk1"/>
                </a:solidFill>
              </a:rPr>
            </a:br>
            <a:br>
              <a:rPr lang="en-US" sz="10350" b="0" i="0" u="none" strike="noStrike" cap="none" dirty="0">
                <a:solidFill>
                  <a:schemeClr val="dk1"/>
                </a:solidFill>
              </a:rPr>
            </a:br>
            <a:br>
              <a:rPr lang="en-US" sz="10350" b="0" i="0" u="none" strike="noStrike" cap="none" dirty="0">
                <a:solidFill>
                  <a:schemeClr val="dk1"/>
                </a:solidFill>
                <a:latin typeface="+mj-lt"/>
              </a:rPr>
            </a:br>
            <a:r>
              <a:rPr lang="en-US" sz="6600" b="1" dirty="0">
                <a:solidFill>
                  <a:schemeClr val="bg1"/>
                </a:solidFill>
                <a:latin typeface="+mj-lt"/>
              </a:rPr>
              <a:t>Domestic Violence during COVID-19</a:t>
            </a:r>
            <a:br>
              <a:rPr lang="en-US" sz="10350" b="0" i="0" u="none" strike="noStrike" cap="none" dirty="0">
                <a:solidFill>
                  <a:schemeClr val="bg1"/>
                </a:solidFill>
                <a:latin typeface="+mj-lt"/>
              </a:rPr>
            </a:br>
            <a:r>
              <a:rPr lang="en-US" sz="6500" i="0" u="none" strike="noStrike" cap="none" dirty="0" err="1">
                <a:solidFill>
                  <a:schemeClr val="bg1"/>
                </a:solidFill>
                <a:latin typeface="+mj-lt"/>
                <a:ea typeface="Times New Roman"/>
                <a:cs typeface="Times New Roman"/>
                <a:sym typeface="Times New Roman"/>
              </a:rPr>
              <a:t>Alish</a:t>
            </a:r>
            <a:r>
              <a:rPr lang="en-US" sz="6500" i="0" u="none" strike="noStrike" cap="none" dirty="0">
                <a:solidFill>
                  <a:schemeClr val="bg1"/>
                </a:solidFill>
                <a:latin typeface="+mj-lt"/>
                <a:ea typeface="Times New Roman"/>
                <a:cs typeface="Times New Roman"/>
                <a:sym typeface="Times New Roman"/>
              </a:rPr>
              <a:t> Gallagher, Brooke George, Erin Lafont, Tiffany Warnock</a:t>
            </a:r>
            <a:br>
              <a:rPr lang="en-US" sz="6500" b="1" i="0" u="none" strike="noStrike" cap="none" dirty="0">
                <a:solidFill>
                  <a:schemeClr val="bg1"/>
                </a:solidFill>
                <a:latin typeface="+mj-lt"/>
                <a:ea typeface="Times New Roman"/>
                <a:cs typeface="Times New Roman"/>
                <a:sym typeface="Times New Roman"/>
              </a:rPr>
            </a:br>
            <a:r>
              <a:rPr lang="en-US" sz="6500" i="0" u="none" strike="noStrike" cap="none" dirty="0">
                <a:solidFill>
                  <a:schemeClr val="bg1"/>
                </a:solidFill>
                <a:latin typeface="+mj-lt"/>
                <a:ea typeface="Times New Roman"/>
                <a:cs typeface="Times New Roman"/>
                <a:sym typeface="Times New Roman"/>
              </a:rPr>
              <a:t>Dean: Dr. Mary Bess Griffith</a:t>
            </a:r>
            <a:br>
              <a:rPr lang="en-US" sz="6500" i="0" u="none" strike="noStrike" cap="none" dirty="0">
                <a:solidFill>
                  <a:schemeClr val="bg1"/>
                </a:solidFill>
                <a:latin typeface="+mj-lt"/>
                <a:ea typeface="Times New Roman"/>
                <a:cs typeface="Times New Roman"/>
                <a:sym typeface="Times New Roman"/>
              </a:rPr>
            </a:br>
            <a:r>
              <a:rPr lang="en-US" sz="6569" i="0" u="none" strike="noStrike" cap="none" dirty="0">
                <a:solidFill>
                  <a:schemeClr val="bg1"/>
                </a:solidFill>
                <a:latin typeface="+mj-lt"/>
                <a:ea typeface="Times New Roman"/>
                <a:cs typeface="Times New Roman"/>
                <a:sym typeface="Times New Roman"/>
              </a:rPr>
              <a:t>Faculty </a:t>
            </a:r>
            <a:r>
              <a:rPr lang="en-US" sz="6400" i="0" u="none" strike="noStrike" cap="none" dirty="0">
                <a:solidFill>
                  <a:schemeClr val="bg1"/>
                </a:solidFill>
                <a:latin typeface="+mj-lt"/>
                <a:ea typeface="Times New Roman"/>
                <a:cs typeface="Times New Roman"/>
                <a:sym typeface="Times New Roman"/>
              </a:rPr>
              <a:t>Advisor: Dr. Marcia Barnes</a:t>
            </a:r>
            <a:endParaRPr sz="6400" dirty="0">
              <a:solidFill>
                <a:schemeClr val="bg1"/>
              </a:solidFill>
              <a:latin typeface="+mj-lt"/>
              <a:ea typeface="Times New Roman"/>
              <a:cs typeface="Times New Roman"/>
              <a:sym typeface="Times New Roman"/>
            </a:endParaRPr>
          </a:p>
        </p:txBody>
      </p:sp>
      <p:sp>
        <p:nvSpPr>
          <p:cNvPr id="138" name="Google Shape;138;p15"/>
          <p:cNvSpPr txBox="1">
            <a:spLocks noGrp="1"/>
          </p:cNvSpPr>
          <p:nvPr>
            <p:ph type="body" idx="1"/>
          </p:nvPr>
        </p:nvSpPr>
        <p:spPr>
          <a:xfrm>
            <a:off x="1143000" y="5842000"/>
            <a:ext cx="11630100" cy="1107300"/>
          </a:xfrm>
          <a:prstGeom prst="rect">
            <a:avLst/>
          </a:prstGeom>
          <a:solidFill>
            <a:srgbClr val="781318"/>
          </a:solidFill>
          <a:ln w="38100" cap="flat" cmpd="sng">
            <a:solidFill>
              <a:schemeClr val="dk1"/>
            </a:solidFill>
            <a:prstDash val="solid"/>
            <a:round/>
            <a:headEnd type="none" w="sm" len="sm"/>
            <a:tailEnd type="none" w="sm" len="sm"/>
          </a:ln>
        </p:spPr>
        <p:txBody>
          <a:bodyPr spcFirstLastPara="1" wrap="square" lIns="365750" tIns="45700" rIns="91425" bIns="45700" anchor="ctr" anchorCtr="0">
            <a:noAutofit/>
          </a:bodyPr>
          <a:lstStyle/>
          <a:p>
            <a:pPr marL="0" marR="0" lvl="0" indent="0" algn="l" rtl="0">
              <a:lnSpc>
                <a:spcPct val="100000"/>
              </a:lnSpc>
              <a:spcBef>
                <a:spcPts val="0"/>
              </a:spcBef>
              <a:spcAft>
                <a:spcPts val="0"/>
              </a:spcAft>
              <a:buClr>
                <a:srgbClr val="A5A5A5"/>
              </a:buClr>
              <a:buSzPts val="1350"/>
              <a:buFont typeface="Arial"/>
              <a:buNone/>
            </a:pPr>
            <a:r>
              <a:rPr lang="en-US" sz="5400" b="1" dirty="0">
                <a:solidFill>
                  <a:schemeClr val="bg1"/>
                </a:solidFill>
                <a:latin typeface="Martel Sans"/>
                <a:ea typeface="Martel Sans"/>
                <a:cs typeface="Martel Sans"/>
                <a:sym typeface="Martel Sans"/>
              </a:rPr>
              <a:t>BACKGROUND/SIGNIFICANCE</a:t>
            </a:r>
            <a:endParaRPr sz="5400" b="1" i="0" u="none" strike="noStrike" cap="none" dirty="0">
              <a:solidFill>
                <a:schemeClr val="bg1"/>
              </a:solidFill>
              <a:latin typeface="Martel Sans"/>
              <a:ea typeface="Martel Sans"/>
              <a:cs typeface="Martel Sans"/>
              <a:sym typeface="Martel Sans"/>
            </a:endParaRPr>
          </a:p>
        </p:txBody>
      </p:sp>
      <p:sp>
        <p:nvSpPr>
          <p:cNvPr id="139" name="Google Shape;139;p15"/>
          <p:cNvSpPr txBox="1">
            <a:spLocks noGrp="1"/>
          </p:cNvSpPr>
          <p:nvPr>
            <p:ph type="body" idx="2"/>
          </p:nvPr>
        </p:nvSpPr>
        <p:spPr>
          <a:xfrm>
            <a:off x="1143000" y="6949446"/>
            <a:ext cx="11630100" cy="12748254"/>
          </a:xfrm>
          <a:prstGeom prst="rect">
            <a:avLst/>
          </a:prstGeom>
          <a:solidFill>
            <a:schemeClr val="lt1"/>
          </a:solidFill>
          <a:ln w="38100" cap="flat" cmpd="sng">
            <a:solidFill>
              <a:schemeClr val="dk1"/>
            </a:solidFill>
            <a:prstDash val="solid"/>
            <a:miter lim="8000"/>
            <a:headEnd type="none" w="sm" len="sm"/>
            <a:tailEnd type="none" w="sm" len="sm"/>
          </a:ln>
        </p:spPr>
        <p:txBody>
          <a:bodyPr spcFirstLastPara="1" wrap="square" lIns="365750" tIns="45700" rIns="365750" bIns="45700" anchor="t" anchorCtr="0">
            <a:noAutofit/>
          </a:bodyPr>
          <a:lstStyle/>
          <a:p>
            <a:pPr algn="l">
              <a:spcBef>
                <a:spcPts val="2000"/>
              </a:spcBef>
              <a:spcAft>
                <a:spcPts val="600"/>
              </a:spcAft>
            </a:pPr>
            <a:r>
              <a:rPr lang="en-US" sz="3200" dirty="0">
                <a:solidFill>
                  <a:srgbClr val="000000"/>
                </a:solidFill>
                <a:latin typeface="+mn-lt"/>
              </a:rPr>
              <a:t>  D</a:t>
            </a:r>
            <a:r>
              <a:rPr lang="en-US" sz="3200" b="0" i="0" u="none" strike="noStrike" dirty="0">
                <a:solidFill>
                  <a:srgbClr val="000000"/>
                </a:solidFill>
                <a:effectLst/>
                <a:latin typeface="+mn-lt"/>
              </a:rPr>
              <a:t>omestic violence is defined as the physical or emotional violence that might encompass intimate partner violence, child abuse, elderly violence, and pet abuse (Mazza et al., 2020). The Centers for Disease Control and Prevention estimates that approximately 81 million individuals in the United States experience sexual violence, physical violence, or stalking by an intimate partner during their lifetime and 1 in 4 women and 1 in 10 men have suffered some </a:t>
            </a:r>
            <a:r>
              <a:rPr lang="en-US" sz="3200" dirty="0">
                <a:solidFill>
                  <a:srgbClr val="000000"/>
                </a:solidFill>
                <a:latin typeface="+mn-lt"/>
              </a:rPr>
              <a:t>form of violence by an intimate partner in their lifetime (CDC, 2021). </a:t>
            </a:r>
            <a:r>
              <a:rPr lang="en-US" sz="3200" b="0" i="0" u="none" strike="noStrike" dirty="0">
                <a:solidFill>
                  <a:srgbClr val="000000"/>
                </a:solidFill>
                <a:effectLst/>
                <a:latin typeface="+mn-lt"/>
              </a:rPr>
              <a:t>The rate and severity of intimate partner violence, sexual assault, and other forms of violence have increased in the wake of “stay at home” and social distancing guidelines related to COVID-19 (Bradbury &amp; </a:t>
            </a:r>
            <a:r>
              <a:rPr lang="en-US" sz="3200" b="0" i="0" u="none" strike="noStrike" dirty="0" err="1">
                <a:solidFill>
                  <a:srgbClr val="000000"/>
                </a:solidFill>
                <a:effectLst/>
                <a:latin typeface="+mn-lt"/>
              </a:rPr>
              <a:t>Isham</a:t>
            </a:r>
            <a:r>
              <a:rPr lang="en-US" sz="3200" b="0" i="0" u="none" strike="noStrike" dirty="0">
                <a:solidFill>
                  <a:srgbClr val="000000"/>
                </a:solidFill>
                <a:effectLst/>
                <a:latin typeface="+mn-lt"/>
              </a:rPr>
              <a:t>, 2020).  The National Domestic Violence Hotline reported a 9% increase in total contacts between March and May 2020, with physical abuse contacts increasing by 61% in relation to pre-COVID-19 levels (Wood et al., 2021). In the </a:t>
            </a:r>
            <a:r>
              <a:rPr lang="en-US" sz="3200" b="0" i="0" u="none" strike="noStrike" dirty="0">
                <a:solidFill>
                  <a:schemeClr val="tx1"/>
                </a:solidFill>
                <a:effectLst/>
                <a:latin typeface="+mn-lt"/>
              </a:rPr>
              <a:t>wake of an increase in domestic violence, there has been a decline in service access for such victims (Wood et al., 2021). Not only is there immediate physical and emotional toll, in addition there are a range of chronic physical and mental health problems associated with these types of violence (Wood et al., 2020). </a:t>
            </a:r>
            <a:endParaRPr lang="en-US" sz="2400" b="0" dirty="0">
              <a:solidFill>
                <a:schemeClr val="tx1"/>
              </a:solidFill>
              <a:effectLst/>
              <a:latin typeface="+mn-lt"/>
            </a:endParaRPr>
          </a:p>
          <a:p>
            <a:pPr algn="l" rtl="0">
              <a:spcBef>
                <a:spcPts val="0"/>
              </a:spcBef>
              <a:spcAft>
                <a:spcPts val="0"/>
              </a:spcAft>
            </a:pPr>
            <a:r>
              <a:rPr lang="en-US" sz="3200" b="0" i="0" u="none" strike="noStrike" dirty="0">
                <a:solidFill>
                  <a:srgbClr val="000000"/>
                </a:solidFill>
                <a:effectLst/>
                <a:latin typeface="+mn-lt"/>
              </a:rPr>
              <a:t>  The following PICO question was developed to guide this review of the literature:  In victims of domestic violence during COVID 19, will an increase in nursing education and assessment increase incidences of early reporting?</a:t>
            </a:r>
            <a:endParaRPr lang="en-US" sz="3200" b="0" dirty="0">
              <a:effectLst/>
              <a:latin typeface="+mn-lt"/>
            </a:endParaRPr>
          </a:p>
        </p:txBody>
      </p:sp>
      <p:sp>
        <p:nvSpPr>
          <p:cNvPr id="140" name="Google Shape;140;p15"/>
          <p:cNvSpPr txBox="1">
            <a:spLocks noGrp="1"/>
          </p:cNvSpPr>
          <p:nvPr>
            <p:ph type="body" idx="3"/>
          </p:nvPr>
        </p:nvSpPr>
        <p:spPr>
          <a:xfrm>
            <a:off x="1003300" y="20690664"/>
            <a:ext cx="11938094" cy="1107300"/>
          </a:xfrm>
          <a:prstGeom prst="rect">
            <a:avLst/>
          </a:prstGeom>
          <a:solidFill>
            <a:srgbClr val="781318"/>
          </a:solidFill>
          <a:ln w="38100" cap="flat" cmpd="sng">
            <a:solidFill>
              <a:schemeClr val="dk1"/>
            </a:solidFill>
            <a:prstDash val="solid"/>
            <a:round/>
            <a:headEnd type="none" w="sm" len="sm"/>
            <a:tailEnd type="none" w="sm" len="sm"/>
          </a:ln>
        </p:spPr>
        <p:txBody>
          <a:bodyPr spcFirstLastPara="1" wrap="square" lIns="365750" tIns="45700" rIns="91425" bIns="45700" anchor="ctr" anchorCtr="0">
            <a:noAutofit/>
          </a:bodyPr>
          <a:lstStyle/>
          <a:p>
            <a:pPr marL="0" marR="0" lvl="0" indent="0" algn="ctr" rtl="0">
              <a:lnSpc>
                <a:spcPct val="100000"/>
              </a:lnSpc>
              <a:spcBef>
                <a:spcPts val="0"/>
              </a:spcBef>
              <a:spcAft>
                <a:spcPts val="0"/>
              </a:spcAft>
              <a:buClr>
                <a:srgbClr val="A5A5A5"/>
              </a:buClr>
              <a:buSzPts val="1350"/>
              <a:buFont typeface="Arial"/>
              <a:buNone/>
            </a:pPr>
            <a:r>
              <a:rPr lang="en-US" sz="5400" b="1">
                <a:solidFill>
                  <a:schemeClr val="lt1"/>
                </a:solidFill>
                <a:latin typeface="Martel Sans"/>
                <a:ea typeface="Martel Sans"/>
                <a:cs typeface="Martel Sans"/>
                <a:sym typeface="Martel Sans"/>
              </a:rPr>
              <a:t>METHODS</a:t>
            </a:r>
            <a:endParaRPr sz="5400" b="1" i="0" u="none" strike="noStrike" cap="none">
              <a:solidFill>
                <a:schemeClr val="lt1"/>
              </a:solidFill>
              <a:latin typeface="Martel Sans"/>
              <a:ea typeface="Martel Sans"/>
              <a:cs typeface="Martel Sans"/>
              <a:sym typeface="Martel Sans"/>
            </a:endParaRPr>
          </a:p>
        </p:txBody>
      </p:sp>
      <p:sp>
        <p:nvSpPr>
          <p:cNvPr id="141" name="Google Shape;141;p15"/>
          <p:cNvSpPr txBox="1">
            <a:spLocks noGrp="1"/>
          </p:cNvSpPr>
          <p:nvPr>
            <p:ph type="body" idx="4"/>
          </p:nvPr>
        </p:nvSpPr>
        <p:spPr>
          <a:xfrm>
            <a:off x="1003300" y="21797964"/>
            <a:ext cx="11937900" cy="9697886"/>
          </a:xfrm>
          <a:prstGeom prst="rect">
            <a:avLst/>
          </a:prstGeom>
          <a:noFill/>
          <a:ln w="38100" cap="flat" cmpd="sng">
            <a:solidFill>
              <a:schemeClr val="dk1"/>
            </a:solidFill>
            <a:prstDash val="solid"/>
            <a:round/>
            <a:headEnd type="none" w="sm" len="sm"/>
            <a:tailEnd type="none" w="sm" len="sm"/>
          </a:ln>
        </p:spPr>
        <p:txBody>
          <a:bodyPr spcFirstLastPara="1" wrap="square" lIns="91425" tIns="182875" rIns="91425" bIns="45700" anchor="t" anchorCtr="0">
            <a:noAutofit/>
          </a:bodyPr>
          <a:lstStyle/>
          <a:p>
            <a:pPr marR="88900" algn="l" rtl="0">
              <a:spcBef>
                <a:spcPts val="300"/>
              </a:spcBef>
              <a:spcAft>
                <a:spcPts val="600"/>
              </a:spcAft>
            </a:pPr>
            <a:r>
              <a:rPr lang="en-US" sz="3100" b="0" i="0" u="none" strike="noStrike" dirty="0">
                <a:solidFill>
                  <a:srgbClr val="000000"/>
                </a:solidFill>
                <a:effectLst/>
                <a:latin typeface="+mn-lt"/>
              </a:rPr>
              <a:t> </a:t>
            </a:r>
            <a:r>
              <a:rPr lang="en-US" sz="3100" dirty="0">
                <a:solidFill>
                  <a:schemeClr val="tx1"/>
                </a:solidFill>
                <a:latin typeface="+mn-lt"/>
              </a:rPr>
              <a:t> </a:t>
            </a:r>
            <a:r>
              <a:rPr lang="en-US" sz="3100" b="0" i="0" u="none" strike="noStrike" dirty="0">
                <a:solidFill>
                  <a:schemeClr val="tx1"/>
                </a:solidFill>
                <a:effectLst/>
                <a:latin typeface="+mn-lt"/>
              </a:rPr>
              <a:t>This review examined whether stay-at-home orders during the COVID-19 pandemic had an impact on the incidence of domestic violence reporting.  Research terms included domestic abuse, domestic violence, intimate partner violence, COVID-19, domestic </a:t>
            </a:r>
            <a:r>
              <a:rPr lang="en-US" sz="3100" b="0" i="0" u="none" strike="noStrike" dirty="0">
                <a:solidFill>
                  <a:srgbClr val="000000"/>
                </a:solidFill>
                <a:effectLst/>
                <a:latin typeface="+mn-lt"/>
              </a:rPr>
              <a:t>abuse during COVID-19, domestic violence and the pandemic, and nursing education on domestic abuse.  Databases included CINAHL and PubMed through Cumberland University Vise Library.  Five studies were found in peer reviewed journals, were written in English, and were published within the past five years to be appropriate to answer the proposed PICO question.</a:t>
            </a:r>
          </a:p>
          <a:p>
            <a:pPr marR="88900" algn="l">
              <a:spcBef>
                <a:spcPts val="300"/>
              </a:spcBef>
              <a:spcAft>
                <a:spcPts val="600"/>
              </a:spcAft>
            </a:pPr>
            <a:r>
              <a:rPr lang="en-US" sz="3100" dirty="0">
                <a:latin typeface="+mn-lt"/>
              </a:rPr>
              <a:t>  </a:t>
            </a:r>
            <a:r>
              <a:rPr lang="en-US" sz="3100" b="0" i="0" u="none" strike="noStrike" dirty="0">
                <a:solidFill>
                  <a:srgbClr val="000000"/>
                </a:solidFill>
                <a:effectLst/>
                <a:latin typeface="+mn-lt"/>
              </a:rPr>
              <a:t>Hildegard Peplau’s Theory of Interpersonal Relations focuses on the therapeutic relationship between the nurse and the patient, where the nurse encourages the patient to be an active participant in his/her care and goal setting.  The nurse’s role as a counselor helps a patient understand and integrate the meaning of current life situations as well as provide guidance and encouragement in order to  make changes.  Engaging in therapeutic relationships with people who are in need can help others identify their difficulties. The patient is </a:t>
            </a:r>
            <a:r>
              <a:rPr lang="en-US" sz="3100" b="0" i="0" u="none" strike="noStrike" dirty="0">
                <a:solidFill>
                  <a:schemeClr val="tx1"/>
                </a:solidFill>
                <a:effectLst/>
                <a:latin typeface="+mn-lt"/>
              </a:rPr>
              <a:t>then co-responsible for his/her resilience and recovery (Fernandes, 2016). </a:t>
            </a:r>
            <a:br>
              <a:rPr lang="en-US" dirty="0"/>
            </a:br>
            <a:endParaRPr lang="en-US" dirty="0"/>
          </a:p>
        </p:txBody>
      </p:sp>
      <p:sp>
        <p:nvSpPr>
          <p:cNvPr id="142" name="Google Shape;142;p15"/>
          <p:cNvSpPr txBox="1">
            <a:spLocks noGrp="1"/>
          </p:cNvSpPr>
          <p:nvPr>
            <p:ph type="body" idx="5"/>
          </p:nvPr>
        </p:nvSpPr>
        <p:spPr>
          <a:xfrm>
            <a:off x="14663056" y="14274800"/>
            <a:ext cx="14565000" cy="1066800"/>
          </a:xfrm>
          <a:prstGeom prst="rect">
            <a:avLst/>
          </a:prstGeom>
          <a:solidFill>
            <a:srgbClr val="781318"/>
          </a:solidFill>
          <a:ln w="38100" cap="flat" cmpd="sng">
            <a:solidFill>
              <a:schemeClr val="dk1"/>
            </a:solidFill>
            <a:prstDash val="solid"/>
            <a:round/>
            <a:headEnd type="none" w="sm" len="sm"/>
            <a:tailEnd type="none" w="sm" len="sm"/>
          </a:ln>
        </p:spPr>
        <p:txBody>
          <a:bodyPr spcFirstLastPara="1" wrap="square" lIns="365750" tIns="45700" rIns="91425" bIns="45700" anchor="ctr" anchorCtr="0">
            <a:noAutofit/>
          </a:bodyPr>
          <a:lstStyle/>
          <a:p>
            <a:pPr marL="0" marR="0" lvl="0" indent="0" algn="ctr" rtl="0">
              <a:lnSpc>
                <a:spcPct val="100000"/>
              </a:lnSpc>
              <a:spcBef>
                <a:spcPts val="0"/>
              </a:spcBef>
              <a:spcAft>
                <a:spcPts val="0"/>
              </a:spcAft>
              <a:buClr>
                <a:srgbClr val="A5A5A5"/>
              </a:buClr>
              <a:buSzPts val="1350"/>
              <a:buFont typeface="Arial"/>
              <a:buNone/>
            </a:pPr>
            <a:r>
              <a:rPr lang="en-US" sz="5400" b="1">
                <a:solidFill>
                  <a:schemeClr val="lt1"/>
                </a:solidFill>
                <a:latin typeface="Martel Sans"/>
                <a:ea typeface="Martel Sans"/>
                <a:cs typeface="Martel Sans"/>
                <a:sym typeface="Martel Sans"/>
              </a:rPr>
              <a:t>RESULTS</a:t>
            </a:r>
            <a:endParaRPr sz="5400" b="1" i="0" u="none" strike="noStrike" cap="none">
              <a:solidFill>
                <a:schemeClr val="lt1"/>
              </a:solidFill>
              <a:latin typeface="Martel Sans"/>
              <a:ea typeface="Martel Sans"/>
              <a:cs typeface="Martel Sans"/>
              <a:sym typeface="Martel Sans"/>
            </a:endParaRPr>
          </a:p>
        </p:txBody>
      </p:sp>
      <p:sp>
        <p:nvSpPr>
          <p:cNvPr id="143" name="Google Shape;143;p15"/>
          <p:cNvSpPr txBox="1">
            <a:spLocks noGrp="1"/>
          </p:cNvSpPr>
          <p:nvPr>
            <p:ph type="body" idx="6"/>
          </p:nvPr>
        </p:nvSpPr>
        <p:spPr>
          <a:xfrm>
            <a:off x="14663056" y="15341600"/>
            <a:ext cx="14565000" cy="16154400"/>
          </a:xfrm>
          <a:prstGeom prst="rect">
            <a:avLst/>
          </a:prstGeom>
          <a:noFill/>
          <a:ln w="38100" cap="flat" cmpd="sng">
            <a:solidFill>
              <a:schemeClr val="dk1"/>
            </a:solidFill>
            <a:prstDash val="solid"/>
            <a:round/>
            <a:headEnd type="none" w="sm" len="sm"/>
            <a:tailEnd type="none" w="sm" len="sm"/>
          </a:ln>
        </p:spPr>
        <p:txBody>
          <a:bodyPr spcFirstLastPara="1" wrap="square" lIns="91425" tIns="182875" rIns="91425" bIns="45700" anchor="ctr" anchorCtr="0">
            <a:noAutofit/>
          </a:bodyPr>
          <a:lstStyle/>
          <a:p>
            <a:pPr algn="l" rtl="0">
              <a:spcBef>
                <a:spcPts val="1200"/>
              </a:spcBef>
              <a:spcAft>
                <a:spcPts val="1200"/>
              </a:spcAft>
            </a:pPr>
            <a:r>
              <a:rPr lang="en-US" sz="3200" b="0" i="0" u="none" strike="noStrike" dirty="0">
                <a:solidFill>
                  <a:srgbClr val="000000"/>
                </a:solidFill>
                <a:effectLst/>
                <a:latin typeface="+mn-lt"/>
              </a:rPr>
              <a:t>Wood and colleagues (2021) conducted a mixed methods study using open-ended surveys with volunteers (n=53). The study was to recognize the health, safety, and economic impacts of the COVID-19 pandemic for survivors of intimate partner violence. Initial evidence indicated the rate and severity of intimate partner violence has increased during “stay-at-home” and social distancing guidelines related to COVID-19, however, reporting and access to services had declined. </a:t>
            </a:r>
            <a:endParaRPr lang="en-US" sz="3200" b="0" dirty="0">
              <a:effectLst/>
              <a:latin typeface="+mn-lt"/>
            </a:endParaRPr>
          </a:p>
          <a:p>
            <a:pPr algn="l" rtl="0">
              <a:spcBef>
                <a:spcPts val="1200"/>
              </a:spcBef>
              <a:spcAft>
                <a:spcPts val="1200"/>
              </a:spcAft>
            </a:pPr>
            <a:r>
              <a:rPr lang="en-US" sz="3200" b="0" i="0" u="none" strike="noStrike" dirty="0">
                <a:solidFill>
                  <a:srgbClr val="000000"/>
                </a:solidFill>
                <a:effectLst/>
                <a:latin typeface="+mn-lt"/>
              </a:rPr>
              <a:t>Sabri and colleagues (2020) conducted in-depth qualitative interviews exploring the perspectives of service providers (n=17) and immigrant survivors of intimate partner violence (n=45) on the impact of COVID-19 on immigrant women, services available for survivors, and strategies needed to enhance women’s health and safety. The study found both service providers and immigrant survivors alluded to an increase in the frequency and severity of violence related to abusers being in close-proximity while home. </a:t>
            </a:r>
            <a:endParaRPr lang="en-US" sz="3200" b="0" dirty="0">
              <a:effectLst/>
              <a:latin typeface="+mn-lt"/>
            </a:endParaRPr>
          </a:p>
          <a:p>
            <a:pPr algn="l" rtl="0">
              <a:spcBef>
                <a:spcPts val="1200"/>
              </a:spcBef>
              <a:spcAft>
                <a:spcPts val="1200"/>
              </a:spcAft>
            </a:pPr>
            <a:r>
              <a:rPr lang="en-US" sz="3200" b="0" i="0" u="none" strike="noStrike" dirty="0">
                <a:solidFill>
                  <a:srgbClr val="000000"/>
                </a:solidFill>
                <a:effectLst/>
                <a:latin typeface="+mn-lt"/>
              </a:rPr>
              <a:t>Walls and Drape (2021) </a:t>
            </a:r>
            <a:r>
              <a:rPr lang="en-US" sz="3200" dirty="0">
                <a:solidFill>
                  <a:srgbClr val="000000"/>
                </a:solidFill>
                <a:latin typeface="+mn-lt"/>
              </a:rPr>
              <a:t>found</a:t>
            </a:r>
            <a:r>
              <a:rPr lang="en-US" sz="3200" b="0" i="0" u="none" strike="noStrike" dirty="0">
                <a:solidFill>
                  <a:srgbClr val="000000"/>
                </a:solidFill>
                <a:effectLst/>
                <a:latin typeface="+mn-lt"/>
              </a:rPr>
              <a:t> that routine assessment for domestic abuse in nursing is essential in reducing the impact of domestic violence and ensuring women are aware of available support.</a:t>
            </a:r>
            <a:endParaRPr lang="en-US" sz="3200" b="0" dirty="0">
              <a:effectLst/>
              <a:latin typeface="+mn-lt"/>
            </a:endParaRPr>
          </a:p>
          <a:p>
            <a:pPr algn="l" rtl="0">
              <a:spcBef>
                <a:spcPts val="1200"/>
              </a:spcBef>
              <a:spcAft>
                <a:spcPts val="1200"/>
              </a:spcAft>
            </a:pPr>
            <a:r>
              <a:rPr lang="en-US" sz="3200" b="0" i="0" u="none" strike="noStrike" dirty="0">
                <a:solidFill>
                  <a:srgbClr val="000000"/>
                </a:solidFill>
                <a:effectLst/>
                <a:latin typeface="+mn-lt"/>
              </a:rPr>
              <a:t>Bright (2020) recommended that </a:t>
            </a:r>
            <a:r>
              <a:rPr lang="en-US" sz="3200" dirty="0">
                <a:solidFill>
                  <a:srgbClr val="000000"/>
                </a:solidFill>
                <a:latin typeface="+mn-lt"/>
              </a:rPr>
              <a:t>i</a:t>
            </a:r>
            <a:r>
              <a:rPr lang="en-US" sz="3200" b="0" i="0" u="none" strike="noStrike" dirty="0">
                <a:solidFill>
                  <a:srgbClr val="000000"/>
                </a:solidFill>
                <a:effectLst/>
                <a:latin typeface="+mn-lt"/>
              </a:rPr>
              <a:t>t is crucial to communicate the client-centered nature, safety and availability of services offered during the pandemic, when these services are not functioning to the same capacity as before COVID-19.  Healthcare providers should be properly trained regarding the safety and emotional needs of domestic violence victims.</a:t>
            </a:r>
            <a:endParaRPr lang="en-US" sz="3200" b="0" dirty="0">
              <a:effectLst/>
              <a:latin typeface="+mn-lt"/>
            </a:endParaRPr>
          </a:p>
          <a:p>
            <a:pPr algn="l"/>
            <a:r>
              <a:rPr lang="en-US" sz="3200" b="0" i="0" u="none" strike="noStrike" dirty="0">
                <a:solidFill>
                  <a:srgbClr val="000000"/>
                </a:solidFill>
                <a:effectLst/>
                <a:latin typeface="+mn-lt"/>
              </a:rPr>
              <a:t>Abdo et al. (2020) conducted a systematic review and concluded there is not enough evidence to support that COVID-19 has led to an increase in the rates of domestic violence and substance abuse. The authors further concluded that the initial decrease in reports might not translate into a real reduction in incidence but rather in accessibility. Furthermore, the authors reported inconsistency between expert opinion articles and the actual published data and </a:t>
            </a:r>
            <a:r>
              <a:rPr lang="en-US" sz="3200" dirty="0">
                <a:solidFill>
                  <a:srgbClr val="000000"/>
                </a:solidFill>
                <a:latin typeface="+mn-lt"/>
              </a:rPr>
              <a:t>it </a:t>
            </a:r>
            <a:r>
              <a:rPr lang="en-US" sz="3200" b="0" i="0" u="none" strike="noStrike" dirty="0">
                <a:solidFill>
                  <a:srgbClr val="000000"/>
                </a:solidFill>
                <a:effectLst/>
                <a:latin typeface="+mn-lt"/>
              </a:rPr>
              <a:t>could be a result of the limited time since the beginning of the </a:t>
            </a:r>
            <a:r>
              <a:rPr lang="en-US" sz="3200" dirty="0">
                <a:solidFill>
                  <a:srgbClr val="000000"/>
                </a:solidFill>
                <a:latin typeface="+mn-lt"/>
              </a:rPr>
              <a:t>pandemic</a:t>
            </a:r>
            <a:r>
              <a:rPr lang="en-US" sz="3200" b="0" i="0" u="none" strike="noStrike" dirty="0">
                <a:solidFill>
                  <a:srgbClr val="000000"/>
                </a:solidFill>
                <a:effectLst/>
                <a:latin typeface="+mn-lt"/>
              </a:rPr>
              <a:t>, the fact that psychiatric  patients have been chronically exposed to stressful situations, and a possible stimulated increase in demand for psychiatric consultations. More confirmatory studies are needed. </a:t>
            </a:r>
            <a:endParaRPr sz="3200" dirty="0">
              <a:latin typeface="+mn-lt"/>
            </a:endParaRPr>
          </a:p>
        </p:txBody>
      </p:sp>
      <p:sp>
        <p:nvSpPr>
          <p:cNvPr id="144" name="Google Shape;144;p15"/>
          <p:cNvSpPr txBox="1">
            <a:spLocks noGrp="1"/>
          </p:cNvSpPr>
          <p:nvPr>
            <p:ph type="body" idx="7"/>
          </p:nvPr>
        </p:nvSpPr>
        <p:spPr>
          <a:xfrm>
            <a:off x="30657800" y="5842000"/>
            <a:ext cx="11630100" cy="1093150"/>
          </a:xfrm>
          <a:prstGeom prst="rect">
            <a:avLst/>
          </a:prstGeom>
          <a:solidFill>
            <a:srgbClr val="781318"/>
          </a:solidFill>
          <a:ln w="38100" cap="flat" cmpd="sng">
            <a:solidFill>
              <a:schemeClr val="dk1"/>
            </a:solidFill>
            <a:prstDash val="solid"/>
            <a:round/>
            <a:headEnd type="none" w="sm" len="sm"/>
            <a:tailEnd type="none" w="sm" len="sm"/>
          </a:ln>
        </p:spPr>
        <p:txBody>
          <a:bodyPr spcFirstLastPara="1" wrap="square" lIns="365750" tIns="45700" rIns="91425" bIns="45700" anchor="ctr" anchorCtr="0">
            <a:noAutofit/>
          </a:bodyPr>
          <a:lstStyle/>
          <a:p>
            <a:pPr marL="0" marR="0" lvl="0" indent="0" algn="ctr" rtl="0">
              <a:lnSpc>
                <a:spcPct val="100000"/>
              </a:lnSpc>
              <a:spcBef>
                <a:spcPts val="0"/>
              </a:spcBef>
              <a:spcAft>
                <a:spcPts val="0"/>
              </a:spcAft>
              <a:buClr>
                <a:srgbClr val="A5A5A5"/>
              </a:buClr>
              <a:buSzPts val="1350"/>
              <a:buFont typeface="Arial"/>
              <a:buNone/>
            </a:pPr>
            <a:r>
              <a:rPr lang="en-US" sz="5400" b="1" dirty="0">
                <a:solidFill>
                  <a:schemeClr val="lt1"/>
                </a:solidFill>
                <a:latin typeface="Martel Sans"/>
                <a:ea typeface="Martel Sans"/>
                <a:cs typeface="Martel Sans"/>
                <a:sym typeface="Martel Sans"/>
              </a:rPr>
              <a:t>PRACTICE</a:t>
            </a:r>
            <a:r>
              <a:rPr lang="en-US" sz="5400" b="1" dirty="0">
                <a:solidFill>
                  <a:schemeClr val="dk1"/>
                </a:solidFill>
                <a:latin typeface="Martel Sans"/>
                <a:ea typeface="Martel Sans"/>
                <a:cs typeface="Martel Sans"/>
                <a:sym typeface="Martel Sans"/>
              </a:rPr>
              <a:t> </a:t>
            </a:r>
            <a:r>
              <a:rPr lang="en-US" sz="5400" b="1" dirty="0">
                <a:solidFill>
                  <a:schemeClr val="lt1"/>
                </a:solidFill>
                <a:latin typeface="Martel Sans"/>
                <a:ea typeface="Martel Sans"/>
                <a:cs typeface="Martel Sans"/>
                <a:sym typeface="Martel Sans"/>
              </a:rPr>
              <a:t>IMPLICATIONS</a:t>
            </a:r>
            <a:endParaRPr sz="5400" b="1" i="0" u="none" strike="noStrike" cap="none" dirty="0">
              <a:solidFill>
                <a:schemeClr val="lt1"/>
              </a:solidFill>
              <a:latin typeface="Martel Sans"/>
              <a:ea typeface="Martel Sans"/>
              <a:cs typeface="Martel Sans"/>
              <a:sym typeface="Martel Sans"/>
            </a:endParaRPr>
          </a:p>
        </p:txBody>
      </p:sp>
      <p:sp>
        <p:nvSpPr>
          <p:cNvPr id="145" name="Google Shape;145;p15"/>
          <p:cNvSpPr txBox="1"/>
          <p:nvPr/>
        </p:nvSpPr>
        <p:spPr>
          <a:xfrm>
            <a:off x="30657700" y="23069550"/>
            <a:ext cx="11630100" cy="842635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rtl="0">
              <a:spcBef>
                <a:spcPts val="0"/>
              </a:spcBef>
              <a:spcAft>
                <a:spcPts val="0"/>
              </a:spcAft>
            </a:pPr>
            <a:r>
              <a:rPr lang="en-US" sz="2000" b="0" i="0" u="none" strike="noStrike" dirty="0">
                <a:solidFill>
                  <a:schemeClr val="tx1"/>
                </a:solidFill>
                <a:effectLst/>
                <a:latin typeface="+mn-lt"/>
              </a:rPr>
              <a:t>Abdo, C., Miranda, E., Silva Santos, C., de </a:t>
            </a:r>
            <a:r>
              <a:rPr lang="en-US" sz="2000" b="0" i="0" u="none" strike="noStrike" dirty="0" err="1">
                <a:solidFill>
                  <a:schemeClr val="tx1"/>
                </a:solidFill>
                <a:effectLst/>
                <a:latin typeface="+mn-lt"/>
              </a:rPr>
              <a:t>Bessa</a:t>
            </a:r>
            <a:r>
              <a:rPr lang="en-US" sz="2000" b="0" i="0" u="none" strike="noStrike" dirty="0">
                <a:solidFill>
                  <a:schemeClr val="tx1"/>
                </a:solidFill>
                <a:effectLst/>
                <a:latin typeface="+mn-lt"/>
              </a:rPr>
              <a:t> Júnior, J., &amp; Marques Bernardo, W. (2020). Domestic violence and substance abuse during COVID19: A systematic review.</a:t>
            </a:r>
            <a:r>
              <a:rPr lang="en-US" sz="2000" b="0" i="1" u="none" strike="noStrike" dirty="0">
                <a:solidFill>
                  <a:schemeClr val="tx1"/>
                </a:solidFill>
                <a:effectLst/>
                <a:latin typeface="+mn-lt"/>
              </a:rPr>
              <a:t> Indian Journal of Psychiatry, 62</a:t>
            </a:r>
            <a:r>
              <a:rPr lang="en-US" sz="2000" b="0" i="0" u="none" strike="noStrike" dirty="0">
                <a:solidFill>
                  <a:schemeClr val="tx1"/>
                </a:solidFill>
                <a:effectLst/>
                <a:latin typeface="+mn-lt"/>
              </a:rPr>
              <a:t>, S337–S342</a:t>
            </a:r>
            <a:r>
              <a:rPr lang="en-US" sz="2000" b="0" i="0" u="none" strike="noStrike" dirty="0">
                <a:solidFill>
                  <a:schemeClr val="accent1">
                    <a:lumMod val="75000"/>
                  </a:schemeClr>
                </a:solidFill>
                <a:effectLst/>
                <a:latin typeface="+mn-lt"/>
              </a:rPr>
              <a:t>. </a:t>
            </a:r>
            <a:r>
              <a:rPr lang="en-US" sz="2000" u="sng" dirty="0">
                <a:solidFill>
                  <a:schemeClr val="accent1">
                    <a:lumMod val="75000"/>
                  </a:schemeClr>
                </a:solidFill>
                <a:latin typeface="+mn-lt"/>
                <a:hlinkClick r:id="rId3">
                  <a:extLst>
                    <a:ext uri="{A12FA001-AC4F-418D-AE19-62706E023703}">
                      <ahyp:hlinkClr xmlns:ahyp="http://schemas.microsoft.com/office/drawing/2018/hyperlinkcolor" val="tx"/>
                    </a:ext>
                  </a:extLst>
                </a:hlinkClick>
              </a:rPr>
              <a:t>https://doi.org/10.4103/psychiatry.indianjpsychiatry</a:t>
            </a:r>
            <a:endParaRPr lang="en-US" sz="2000" u="sng" dirty="0">
              <a:solidFill>
                <a:schemeClr val="accent1">
                  <a:lumMod val="75000"/>
                </a:schemeClr>
              </a:solidFill>
              <a:latin typeface="+mn-lt"/>
            </a:endParaRPr>
          </a:p>
          <a:p>
            <a:r>
              <a:rPr lang="en-US" sz="2000" dirty="0">
                <a:latin typeface="+mn-lt"/>
              </a:rPr>
              <a:t>Bradbury, J. &amp; </a:t>
            </a:r>
            <a:r>
              <a:rPr lang="en-US" sz="2000" dirty="0" err="1">
                <a:latin typeface="+mn-lt"/>
              </a:rPr>
              <a:t>Isham</a:t>
            </a:r>
            <a:r>
              <a:rPr lang="en-US" sz="2000" dirty="0">
                <a:latin typeface="+mn-lt"/>
              </a:rPr>
              <a:t>, L. (2020). The pandemic paradox: The consequences of COVID‐19 on domestic violence. </a:t>
            </a:r>
            <a:r>
              <a:rPr lang="en-US" sz="2000" i="1" dirty="0">
                <a:latin typeface="+mn-lt"/>
              </a:rPr>
              <a:t>Journal of Clinical Nursing</a:t>
            </a:r>
            <a:r>
              <a:rPr lang="en-US" sz="2000" dirty="0">
                <a:latin typeface="+mn-lt"/>
              </a:rPr>
              <a:t>, </a:t>
            </a:r>
            <a:r>
              <a:rPr lang="en-US" sz="2000" i="1" dirty="0">
                <a:latin typeface="+mn-lt"/>
              </a:rPr>
              <a:t>29</a:t>
            </a:r>
            <a:r>
              <a:rPr lang="en-US" sz="2000" dirty="0">
                <a:latin typeface="+mn-lt"/>
              </a:rPr>
              <a:t>(13/14), 2047–2049. </a:t>
            </a:r>
            <a:r>
              <a:rPr lang="en-US" sz="2000" u="sng" dirty="0">
                <a:solidFill>
                  <a:schemeClr val="accent1">
                    <a:lumMod val="75000"/>
                  </a:schemeClr>
                </a:solidFill>
                <a:latin typeface="+mn-lt"/>
                <a:hlinkClick r:id="rId4">
                  <a:extLst>
                    <a:ext uri="{A12FA001-AC4F-418D-AE19-62706E023703}">
                      <ahyp:hlinkClr xmlns:ahyp="http://schemas.microsoft.com/office/drawing/2018/hyperlinkcolor" val="tx"/>
                    </a:ext>
                  </a:extLst>
                </a:hlinkClick>
              </a:rPr>
              <a:t>https://doi-org.cumberland.idm.oclc.org/10.1111/jocn.15296</a:t>
            </a:r>
            <a:endParaRPr lang="en-US" sz="2000" dirty="0">
              <a:solidFill>
                <a:schemeClr val="accent1">
                  <a:lumMod val="75000"/>
                </a:schemeClr>
              </a:solidFill>
              <a:latin typeface="+mn-lt"/>
            </a:endParaRPr>
          </a:p>
          <a:p>
            <a:r>
              <a:rPr lang="en-US" sz="2000" b="0" i="0" u="none" strike="noStrike" dirty="0">
                <a:solidFill>
                  <a:schemeClr val="tx1"/>
                </a:solidFill>
                <a:effectLst/>
                <a:latin typeface="+mn-lt"/>
              </a:rPr>
              <a:t>Bright, C. F., Burton, C., &amp; </a:t>
            </a:r>
            <a:r>
              <a:rPr lang="en-US" sz="2000" b="0" i="0" u="none" strike="noStrike" dirty="0" err="1">
                <a:solidFill>
                  <a:schemeClr val="tx1"/>
                </a:solidFill>
                <a:effectLst/>
                <a:latin typeface="+mn-lt"/>
              </a:rPr>
              <a:t>Kosky</a:t>
            </a:r>
            <a:r>
              <a:rPr lang="en-US" sz="2000" b="0" i="0" u="none" strike="noStrike" dirty="0">
                <a:solidFill>
                  <a:schemeClr val="tx1"/>
                </a:solidFill>
                <a:effectLst/>
                <a:latin typeface="+mn-lt"/>
              </a:rPr>
              <a:t>, M. (2020). Considerations of the impacts of COVID-19 on domestic violence in the United States. </a:t>
            </a:r>
            <a:r>
              <a:rPr lang="en-US" sz="2000" b="0" i="1" u="none" strike="noStrike" dirty="0">
                <a:solidFill>
                  <a:schemeClr val="tx1"/>
                </a:solidFill>
                <a:effectLst/>
                <a:latin typeface="+mn-lt"/>
              </a:rPr>
              <a:t>Social Sciences &amp; Humanities Open</a:t>
            </a:r>
            <a:r>
              <a:rPr lang="en-US" sz="2000" b="0" i="0" u="none" strike="noStrike" dirty="0">
                <a:solidFill>
                  <a:schemeClr val="tx1"/>
                </a:solidFill>
                <a:effectLst/>
                <a:latin typeface="+mn-lt"/>
              </a:rPr>
              <a:t>, </a:t>
            </a:r>
            <a:r>
              <a:rPr lang="en-US" sz="2000" b="0" i="1" u="none" strike="noStrike" dirty="0">
                <a:solidFill>
                  <a:schemeClr val="tx1"/>
                </a:solidFill>
                <a:effectLst/>
                <a:latin typeface="+mn-lt"/>
              </a:rPr>
              <a:t>2</a:t>
            </a:r>
            <a:r>
              <a:rPr lang="en-US" sz="2000" b="0" i="0" u="none" strike="noStrike" dirty="0">
                <a:solidFill>
                  <a:schemeClr val="tx1"/>
                </a:solidFill>
                <a:effectLst/>
                <a:latin typeface="+mn-lt"/>
              </a:rPr>
              <a:t>(1), 100069. </a:t>
            </a:r>
            <a:r>
              <a:rPr lang="en-US" sz="2000" b="0" i="0" u="sng" strike="noStrike" dirty="0">
                <a:solidFill>
                  <a:schemeClr val="accent1">
                    <a:lumMod val="75000"/>
                  </a:schemeClr>
                </a:solidFill>
                <a:effectLst/>
                <a:latin typeface="+mn-lt"/>
                <a:hlinkClick r:id="rId5">
                  <a:extLst>
                    <a:ext uri="{A12FA001-AC4F-418D-AE19-62706E023703}">
                      <ahyp:hlinkClr xmlns:ahyp="http://schemas.microsoft.com/office/drawing/2018/hyperlinkcolor" val="tx"/>
                    </a:ext>
                  </a:extLst>
                </a:hlinkClick>
              </a:rPr>
              <a:t>https://doi.org/10.1016/j.ssaho.2020.100069</a:t>
            </a:r>
            <a:endParaRPr lang="en-US" sz="2000" b="0" i="0" u="sng" strike="noStrike" dirty="0">
              <a:solidFill>
                <a:schemeClr val="accent1">
                  <a:lumMod val="75000"/>
                </a:schemeClr>
              </a:solidFill>
              <a:effectLst/>
              <a:latin typeface="+mn-lt"/>
            </a:endParaRPr>
          </a:p>
          <a:p>
            <a:r>
              <a:rPr lang="en-US" sz="2000" dirty="0">
                <a:solidFill>
                  <a:schemeClr val="tx1"/>
                </a:solidFill>
                <a:latin typeface="+mn-lt"/>
              </a:rPr>
              <a:t>Center for Disease Control and Prevention. (2021). </a:t>
            </a:r>
            <a:r>
              <a:rPr lang="en-US" sz="2000" dirty="0">
                <a:latin typeface="+mn-lt"/>
              </a:rPr>
              <a:t>Intimate Partner Violence, Sexual Violence, and Stalking Have Widespread Effects. </a:t>
            </a:r>
            <a:r>
              <a:rPr lang="en-US" sz="2000" dirty="0">
                <a:solidFill>
                  <a:schemeClr val="accent1">
                    <a:lumMod val="75000"/>
                  </a:schemeClr>
                </a:solidFill>
                <a:latin typeface="+mn-lt"/>
                <a:hlinkClick r:id="rId6">
                  <a:extLst>
                    <a:ext uri="{A12FA001-AC4F-418D-AE19-62706E023703}">
                      <ahyp:hlinkClr xmlns:ahyp="http://schemas.microsoft.com/office/drawing/2018/hyperlinkcolor" val="tx"/>
                    </a:ext>
                  </a:extLst>
                </a:hlinkClick>
              </a:rPr>
              <a:t>https://www.cdc.gov/violenceprevention/datasources/nisvs/overview.html</a:t>
            </a:r>
            <a:endParaRPr lang="en-US" sz="2000" dirty="0">
              <a:solidFill>
                <a:schemeClr val="accent1">
                  <a:lumMod val="75000"/>
                </a:schemeClr>
              </a:solidFill>
              <a:latin typeface="+mn-lt"/>
            </a:endParaRPr>
          </a:p>
          <a:p>
            <a:pPr rtl="0">
              <a:spcBef>
                <a:spcPts val="0"/>
              </a:spcBef>
              <a:spcAft>
                <a:spcPts val="0"/>
              </a:spcAft>
            </a:pPr>
            <a:r>
              <a:rPr lang="en-US" sz="2000" b="0" i="0" u="none" strike="noStrike" dirty="0">
                <a:solidFill>
                  <a:schemeClr val="tx1"/>
                </a:solidFill>
                <a:effectLst/>
                <a:latin typeface="+mn-lt"/>
              </a:rPr>
              <a:t>Fernandes, R. &amp; Nunes de Miranda, F. (2016). Analysis of the theory of interpersonal </a:t>
            </a:r>
            <a:endParaRPr lang="en-US" sz="2000" dirty="0">
              <a:solidFill>
                <a:schemeClr val="tx1"/>
              </a:solidFill>
              <a:latin typeface="+mn-lt"/>
            </a:endParaRPr>
          </a:p>
          <a:p>
            <a:pPr rtl="0">
              <a:spcBef>
                <a:spcPts val="0"/>
              </a:spcBef>
              <a:spcAft>
                <a:spcPts val="0"/>
              </a:spcAft>
            </a:pPr>
            <a:r>
              <a:rPr lang="en-US" sz="2000" b="0" i="0" u="none" strike="noStrike" dirty="0">
                <a:solidFill>
                  <a:schemeClr val="tx1"/>
                </a:solidFill>
                <a:effectLst/>
                <a:latin typeface="+mn-lt"/>
              </a:rPr>
              <a:t>relationships: Nursing care in psychosocial </a:t>
            </a:r>
            <a:r>
              <a:rPr lang="en-US" sz="2000" dirty="0">
                <a:solidFill>
                  <a:schemeClr val="tx1"/>
                </a:solidFill>
                <a:latin typeface="+mn-lt"/>
              </a:rPr>
              <a:t>c</a:t>
            </a:r>
            <a:r>
              <a:rPr lang="en-US" sz="2000" b="0" i="0" u="none" strike="noStrike" dirty="0">
                <a:solidFill>
                  <a:schemeClr val="tx1"/>
                </a:solidFill>
                <a:effectLst/>
                <a:latin typeface="+mn-lt"/>
              </a:rPr>
              <a:t>are </a:t>
            </a:r>
            <a:r>
              <a:rPr lang="en-US" sz="2000" dirty="0">
                <a:solidFill>
                  <a:schemeClr val="tx1"/>
                </a:solidFill>
                <a:latin typeface="+mn-lt"/>
              </a:rPr>
              <a:t>c</a:t>
            </a:r>
            <a:r>
              <a:rPr lang="en-US" sz="2000" b="0" i="0" u="none" strike="noStrike" dirty="0">
                <a:solidFill>
                  <a:schemeClr val="tx1"/>
                </a:solidFill>
                <a:effectLst/>
                <a:latin typeface="+mn-lt"/>
              </a:rPr>
              <a:t>enters. </a:t>
            </a:r>
            <a:r>
              <a:rPr lang="en-US" sz="2000" b="0" i="1" u="none" strike="noStrike" dirty="0">
                <a:solidFill>
                  <a:schemeClr val="tx1"/>
                </a:solidFill>
                <a:effectLst/>
                <a:latin typeface="+mn-lt"/>
              </a:rPr>
              <a:t>Journal of Nursing UFPE /</a:t>
            </a:r>
            <a:r>
              <a:rPr lang="en-US" sz="2000" b="0" i="1" u="none" strike="noStrike" dirty="0" err="1">
                <a:solidFill>
                  <a:schemeClr val="tx1"/>
                </a:solidFill>
                <a:effectLst/>
                <a:latin typeface="+mn-lt"/>
              </a:rPr>
              <a:t>Revista</a:t>
            </a:r>
            <a:r>
              <a:rPr lang="en-US" sz="2000" b="0" i="1" u="none" strike="noStrike" dirty="0">
                <a:solidFill>
                  <a:schemeClr val="tx1"/>
                </a:solidFill>
                <a:effectLst/>
                <a:latin typeface="+mn-lt"/>
              </a:rPr>
              <a:t> de </a:t>
            </a:r>
            <a:r>
              <a:rPr lang="en-US" sz="2000" b="0" i="1" u="none" strike="noStrike" dirty="0" err="1">
                <a:solidFill>
                  <a:schemeClr val="tx1"/>
                </a:solidFill>
                <a:effectLst/>
                <a:latin typeface="+mn-lt"/>
              </a:rPr>
              <a:t>Enfermagem</a:t>
            </a:r>
            <a:r>
              <a:rPr lang="en-US" sz="2000" b="0" i="1" u="none" strike="noStrike" dirty="0">
                <a:solidFill>
                  <a:schemeClr val="tx1"/>
                </a:solidFill>
                <a:effectLst/>
                <a:latin typeface="+mn-lt"/>
              </a:rPr>
              <a:t> UFPE</a:t>
            </a:r>
            <a:r>
              <a:rPr lang="en-US" sz="2000" b="0" i="0" u="none" strike="noStrike" dirty="0">
                <a:solidFill>
                  <a:schemeClr val="tx1"/>
                </a:solidFill>
                <a:effectLst/>
                <a:latin typeface="+mn-lt"/>
              </a:rPr>
              <a:t>, 880–886. </a:t>
            </a:r>
            <a:r>
              <a:rPr lang="en-US" sz="2000" u="sng" dirty="0">
                <a:solidFill>
                  <a:schemeClr val="accent1">
                    <a:lumMod val="75000"/>
                  </a:schemeClr>
                </a:solidFill>
                <a:latin typeface="+mn-lt"/>
                <a:hlinkClick r:id="rId7">
                  <a:extLst>
                    <a:ext uri="{A12FA001-AC4F-418D-AE19-62706E023703}">
                      <ahyp:hlinkClr xmlns:ahyp="http://schemas.microsoft.com/office/drawing/2018/hyperlinkcolor" val="tx"/>
                    </a:ext>
                  </a:extLst>
                </a:hlinkClick>
              </a:rPr>
              <a:t>https://doi.org/10.5205/reuol.6884-59404-2-SM-1.1002sup201624</a:t>
            </a:r>
            <a:endParaRPr lang="en-US" sz="2000" u="sng" dirty="0">
              <a:solidFill>
                <a:schemeClr val="accent1">
                  <a:lumMod val="75000"/>
                </a:schemeClr>
              </a:solidFill>
              <a:latin typeface="+mn-lt"/>
            </a:endParaRPr>
          </a:p>
          <a:p>
            <a:pPr rtl="0">
              <a:spcBef>
                <a:spcPts val="0"/>
              </a:spcBef>
              <a:spcAft>
                <a:spcPts val="0"/>
              </a:spcAft>
            </a:pPr>
            <a:r>
              <a:rPr lang="en-US" sz="2000" b="0" i="0" u="none" strike="noStrike" dirty="0">
                <a:solidFill>
                  <a:schemeClr val="tx1"/>
                </a:solidFill>
                <a:effectLst/>
                <a:latin typeface="+mn-lt"/>
              </a:rPr>
              <a:t>Mazza, M., </a:t>
            </a:r>
            <a:r>
              <a:rPr lang="en-US" sz="2000" b="0" i="0" u="none" strike="noStrike" dirty="0" err="1">
                <a:solidFill>
                  <a:schemeClr val="tx1"/>
                </a:solidFill>
                <a:effectLst/>
                <a:latin typeface="+mn-lt"/>
              </a:rPr>
              <a:t>Marano</a:t>
            </a:r>
            <a:r>
              <a:rPr lang="en-US" sz="2000" b="0" i="0" u="none" strike="noStrike" dirty="0">
                <a:solidFill>
                  <a:schemeClr val="tx1"/>
                </a:solidFill>
                <a:effectLst/>
                <a:latin typeface="+mn-lt"/>
              </a:rPr>
              <a:t>, G., Lai, C., </a:t>
            </a:r>
            <a:r>
              <a:rPr lang="en-US" sz="2000" b="0" i="0" u="none" strike="noStrike" dirty="0" err="1">
                <a:solidFill>
                  <a:schemeClr val="tx1"/>
                </a:solidFill>
                <a:effectLst/>
                <a:latin typeface="+mn-lt"/>
              </a:rPr>
              <a:t>Janiri</a:t>
            </a:r>
            <a:r>
              <a:rPr lang="en-US" sz="2000" b="0" i="0" u="none" strike="noStrike" dirty="0">
                <a:solidFill>
                  <a:schemeClr val="tx1"/>
                </a:solidFill>
                <a:effectLst/>
                <a:latin typeface="+mn-lt"/>
              </a:rPr>
              <a:t>, L., &amp;amp; Sani, G. (2020). Danger in danger: Interpersonal </a:t>
            </a:r>
          </a:p>
          <a:p>
            <a:pPr rtl="0">
              <a:spcBef>
                <a:spcPts val="0"/>
              </a:spcBef>
              <a:spcAft>
                <a:spcPts val="0"/>
              </a:spcAft>
            </a:pPr>
            <a:r>
              <a:rPr lang="en-US" sz="2000" b="0" i="0" u="none" strike="noStrike" dirty="0">
                <a:solidFill>
                  <a:schemeClr val="tx1"/>
                </a:solidFill>
                <a:effectLst/>
                <a:latin typeface="+mn-lt"/>
              </a:rPr>
              <a:t>violence during COVID-19 quarantine. Psychiatry Research, 289, 113046. </a:t>
            </a:r>
            <a:r>
              <a:rPr lang="en-US" sz="2000" b="0" i="0" u="sng" strike="noStrike" dirty="0">
                <a:solidFill>
                  <a:schemeClr val="accent1">
                    <a:lumMod val="75000"/>
                  </a:schemeClr>
                </a:solidFill>
                <a:effectLst/>
                <a:latin typeface="+mn-lt"/>
                <a:hlinkClick r:id="rId8">
                  <a:extLst>
                    <a:ext uri="{A12FA001-AC4F-418D-AE19-62706E023703}">
                      <ahyp:hlinkClr xmlns:ahyp="http://schemas.microsoft.com/office/drawing/2018/hyperlinkcolor" val="tx"/>
                    </a:ext>
                  </a:extLst>
                </a:hlinkClick>
              </a:rPr>
              <a:t>https://doi.org/10.1016/j.psychres.2020.113046</a:t>
            </a:r>
            <a:endParaRPr lang="en-US" sz="2000" b="0" i="0" u="sng" strike="noStrike" dirty="0">
              <a:solidFill>
                <a:schemeClr val="accent1">
                  <a:lumMod val="75000"/>
                </a:schemeClr>
              </a:solidFill>
              <a:effectLst/>
              <a:latin typeface="+mn-lt"/>
            </a:endParaRPr>
          </a:p>
          <a:p>
            <a:pPr rtl="0">
              <a:spcBef>
                <a:spcPts val="0"/>
              </a:spcBef>
              <a:spcAft>
                <a:spcPts val="0"/>
              </a:spcAft>
            </a:pPr>
            <a:r>
              <a:rPr lang="en-US" sz="2000" b="0" i="0" u="none" strike="noStrike" dirty="0">
                <a:solidFill>
                  <a:schemeClr val="tx1"/>
                </a:solidFill>
                <a:effectLst/>
                <a:latin typeface="+mn-lt"/>
              </a:rPr>
              <a:t>Sabri, B., Hartley, M., </a:t>
            </a:r>
            <a:r>
              <a:rPr lang="en-US" sz="2000" b="0" i="0" u="none" strike="noStrike" dirty="0" err="1">
                <a:solidFill>
                  <a:schemeClr val="tx1"/>
                </a:solidFill>
                <a:effectLst/>
                <a:latin typeface="+mn-lt"/>
              </a:rPr>
              <a:t>Saha</a:t>
            </a:r>
            <a:r>
              <a:rPr lang="en-US" sz="2000" b="0" i="0" u="none" strike="noStrike" dirty="0">
                <a:solidFill>
                  <a:schemeClr val="tx1"/>
                </a:solidFill>
                <a:effectLst/>
                <a:latin typeface="+mn-lt"/>
              </a:rPr>
              <a:t>, J., Murray, S., Glass, N., &amp; Campbell, J. C. (2020). Effect of COVID-19</a:t>
            </a:r>
          </a:p>
          <a:p>
            <a:pPr rtl="0">
              <a:spcBef>
                <a:spcPts val="0"/>
              </a:spcBef>
              <a:spcAft>
                <a:spcPts val="0"/>
              </a:spcAft>
            </a:pPr>
            <a:r>
              <a:rPr lang="en-US" sz="2000" b="0" i="0" u="none" strike="noStrike" dirty="0">
                <a:solidFill>
                  <a:schemeClr val="tx1"/>
                </a:solidFill>
                <a:effectLst/>
                <a:latin typeface="+mn-lt"/>
              </a:rPr>
              <a:t>pandemic on women's health and safety: A study of immigrant survivors of intimate partner violence. </a:t>
            </a:r>
            <a:r>
              <a:rPr lang="en-US" sz="2000" b="0" i="1" u="none" strike="noStrike" dirty="0">
                <a:solidFill>
                  <a:schemeClr val="tx1"/>
                </a:solidFill>
                <a:effectLst/>
                <a:latin typeface="+mn-lt"/>
              </a:rPr>
              <a:t>Health Care for Women </a:t>
            </a:r>
            <a:r>
              <a:rPr lang="en-US" sz="2000" i="1" dirty="0">
                <a:solidFill>
                  <a:schemeClr val="tx1"/>
                </a:solidFill>
                <a:latin typeface="+mn-lt"/>
              </a:rPr>
              <a:t>I</a:t>
            </a:r>
            <a:r>
              <a:rPr lang="en-US" sz="2000" b="0" i="1" u="none" strike="noStrike" dirty="0">
                <a:solidFill>
                  <a:schemeClr val="tx1"/>
                </a:solidFill>
                <a:effectLst/>
                <a:latin typeface="+mn-lt"/>
              </a:rPr>
              <a:t>nternational</a:t>
            </a:r>
            <a:r>
              <a:rPr lang="en-US" sz="2000" b="0" i="0" u="none" strike="noStrike" dirty="0">
                <a:solidFill>
                  <a:schemeClr val="tx1"/>
                </a:solidFill>
                <a:effectLst/>
                <a:latin typeface="+mn-lt"/>
              </a:rPr>
              <a:t>, </a:t>
            </a:r>
            <a:r>
              <a:rPr lang="en-US" sz="2000" b="0" i="1" u="none" strike="noStrike" dirty="0">
                <a:solidFill>
                  <a:schemeClr val="tx1"/>
                </a:solidFill>
                <a:effectLst/>
                <a:latin typeface="+mn-lt"/>
              </a:rPr>
              <a:t>41</a:t>
            </a:r>
            <a:r>
              <a:rPr lang="en-US" sz="2000" b="0" i="0" u="none" strike="noStrike" dirty="0">
                <a:solidFill>
                  <a:schemeClr val="tx1"/>
                </a:solidFill>
                <a:effectLst/>
                <a:latin typeface="+mn-lt"/>
              </a:rPr>
              <a:t>(11-12), 1294–1312. </a:t>
            </a:r>
            <a:r>
              <a:rPr lang="en-US" sz="2000" b="0" i="0" u="sng" strike="noStrike" dirty="0">
                <a:solidFill>
                  <a:schemeClr val="accent1">
                    <a:lumMod val="75000"/>
                  </a:schemeClr>
                </a:solidFill>
                <a:effectLst/>
                <a:latin typeface="+mn-lt"/>
                <a:hlinkClick r:id="rId9">
                  <a:extLst>
                    <a:ext uri="{A12FA001-AC4F-418D-AE19-62706E023703}">
                      <ahyp:hlinkClr xmlns:ahyp="http://schemas.microsoft.com/office/drawing/2018/hyperlinkcolor" val="tx"/>
                    </a:ext>
                  </a:extLst>
                </a:hlinkClick>
              </a:rPr>
              <a:t>https://doi.org/10.1080/07399332.2020.1833012</a:t>
            </a:r>
            <a:endParaRPr lang="en-US" sz="2000" b="0" i="0" u="sng" strike="noStrike" dirty="0">
              <a:solidFill>
                <a:schemeClr val="accent1">
                  <a:lumMod val="75000"/>
                </a:schemeClr>
              </a:solidFill>
              <a:effectLst/>
              <a:latin typeface="+mn-lt"/>
            </a:endParaRPr>
          </a:p>
          <a:p>
            <a:pPr rtl="0">
              <a:spcBef>
                <a:spcPts val="0"/>
              </a:spcBef>
              <a:spcAft>
                <a:spcPts val="0"/>
              </a:spcAft>
            </a:pPr>
            <a:r>
              <a:rPr lang="en-US" sz="2000" b="0" i="0" u="none" strike="noStrike" dirty="0">
                <a:solidFill>
                  <a:schemeClr val="tx1"/>
                </a:solidFill>
                <a:effectLst/>
                <a:latin typeface="+mn-lt"/>
              </a:rPr>
              <a:t>Walls, E. &amp; Drape, K. (2021). Recognizing and supporting families through domestic violence and </a:t>
            </a:r>
          </a:p>
          <a:p>
            <a:pPr rtl="0">
              <a:spcBef>
                <a:spcPts val="0"/>
              </a:spcBef>
              <a:spcAft>
                <a:spcPts val="0"/>
              </a:spcAft>
            </a:pPr>
            <a:r>
              <a:rPr lang="en-US" sz="2000" b="0" i="0" u="none" strike="noStrike" dirty="0">
                <a:solidFill>
                  <a:schemeClr val="tx1"/>
                </a:solidFill>
                <a:effectLst/>
                <a:latin typeface="+mn-lt"/>
              </a:rPr>
              <a:t>abuse. </a:t>
            </a:r>
            <a:r>
              <a:rPr lang="en-US" sz="2000" b="0" i="1" u="none" strike="noStrike" dirty="0">
                <a:solidFill>
                  <a:schemeClr val="tx1"/>
                </a:solidFill>
                <a:effectLst/>
                <a:latin typeface="+mn-lt"/>
              </a:rPr>
              <a:t>British Journal of Nursing, </a:t>
            </a:r>
            <a:r>
              <a:rPr lang="en-US" sz="2000" b="0" i="0" u="none" strike="noStrike" dirty="0">
                <a:solidFill>
                  <a:schemeClr val="tx1"/>
                </a:solidFill>
                <a:effectLst/>
                <a:latin typeface="+mn-lt"/>
              </a:rPr>
              <a:t>30(3), 156–159. </a:t>
            </a:r>
            <a:r>
              <a:rPr lang="en-US" sz="2000" b="0" i="0" u="sng" dirty="0">
                <a:solidFill>
                  <a:schemeClr val="accent1">
                    <a:lumMod val="75000"/>
                  </a:schemeClr>
                </a:solidFill>
                <a:effectLst/>
                <a:latin typeface="+mn-lt"/>
              </a:rPr>
              <a:t>https://doi.org/10.12968/bjon.2021.30.3.156</a:t>
            </a:r>
            <a:endParaRPr lang="en-US" sz="2000" b="0" dirty="0">
              <a:solidFill>
                <a:schemeClr val="accent1">
                  <a:lumMod val="75000"/>
                </a:schemeClr>
              </a:solidFill>
              <a:effectLst/>
              <a:latin typeface="+mn-lt"/>
            </a:endParaRPr>
          </a:p>
          <a:p>
            <a:r>
              <a:rPr lang="en-US" sz="2000" b="0" i="0" u="none" strike="noStrike" dirty="0">
                <a:solidFill>
                  <a:schemeClr val="tx1"/>
                </a:solidFill>
                <a:effectLst/>
                <a:latin typeface="+mn-lt"/>
              </a:rPr>
              <a:t>Wood, L., Baumler, E., </a:t>
            </a:r>
            <a:r>
              <a:rPr lang="en-US" sz="2000" b="0" i="0" u="none" strike="noStrike" dirty="0" err="1">
                <a:solidFill>
                  <a:schemeClr val="tx1"/>
                </a:solidFill>
                <a:effectLst/>
                <a:latin typeface="+mn-lt"/>
              </a:rPr>
              <a:t>Schrag</a:t>
            </a:r>
            <a:r>
              <a:rPr lang="en-US" sz="2000" b="0" i="0" u="none" strike="noStrike" dirty="0">
                <a:solidFill>
                  <a:schemeClr val="tx1"/>
                </a:solidFill>
                <a:effectLst/>
                <a:latin typeface="+mn-lt"/>
              </a:rPr>
              <a:t>, R., </a:t>
            </a:r>
            <a:r>
              <a:rPr lang="en-US" sz="2000" b="0" i="0" u="none" strike="noStrike" dirty="0" err="1">
                <a:solidFill>
                  <a:schemeClr val="tx1"/>
                </a:solidFill>
                <a:effectLst/>
                <a:latin typeface="+mn-lt"/>
              </a:rPr>
              <a:t>Gulliot</a:t>
            </a:r>
            <a:r>
              <a:rPr lang="en-US" sz="2000" b="0" i="0" u="none" strike="noStrike" dirty="0">
                <a:solidFill>
                  <a:schemeClr val="tx1"/>
                </a:solidFill>
                <a:effectLst/>
                <a:latin typeface="+mn-lt"/>
              </a:rPr>
              <a:t>-Wright, S., Hairston, D., Temple, J. $Torres, E. (2021). Don’t Know where to go for help: Safety and </a:t>
            </a:r>
            <a:r>
              <a:rPr lang="en-US" sz="2000" dirty="0">
                <a:solidFill>
                  <a:schemeClr val="tx1"/>
                </a:solidFill>
                <a:latin typeface="+mn-lt"/>
              </a:rPr>
              <a:t>e</a:t>
            </a:r>
            <a:r>
              <a:rPr lang="en-US" sz="2000" b="0" i="0" u="none" strike="noStrike" dirty="0">
                <a:solidFill>
                  <a:schemeClr val="tx1"/>
                </a:solidFill>
                <a:effectLst/>
                <a:latin typeface="+mn-lt"/>
              </a:rPr>
              <a:t>conomic </a:t>
            </a:r>
            <a:r>
              <a:rPr lang="en-US" sz="2000" dirty="0">
                <a:solidFill>
                  <a:schemeClr val="tx1"/>
                </a:solidFill>
                <a:latin typeface="+mn-lt"/>
              </a:rPr>
              <a:t>n</a:t>
            </a:r>
            <a:r>
              <a:rPr lang="en-US" sz="2000" b="0" i="0" u="none" strike="noStrike" dirty="0">
                <a:solidFill>
                  <a:schemeClr val="tx1"/>
                </a:solidFill>
                <a:effectLst/>
                <a:latin typeface="+mn-lt"/>
              </a:rPr>
              <a:t>eeds among </a:t>
            </a:r>
            <a:r>
              <a:rPr lang="en-US" sz="2000" dirty="0">
                <a:solidFill>
                  <a:schemeClr val="tx1"/>
                </a:solidFill>
                <a:latin typeface="+mn-lt"/>
              </a:rPr>
              <a:t>vi</a:t>
            </a:r>
            <a:r>
              <a:rPr lang="en-US" sz="2000" b="0" i="0" u="none" strike="noStrike" dirty="0">
                <a:solidFill>
                  <a:schemeClr val="tx1"/>
                </a:solidFill>
                <a:effectLst/>
                <a:latin typeface="+mn-lt"/>
              </a:rPr>
              <a:t>olence </a:t>
            </a:r>
            <a:r>
              <a:rPr lang="en-US" sz="2000" dirty="0">
                <a:solidFill>
                  <a:schemeClr val="tx1"/>
                </a:solidFill>
                <a:latin typeface="+mn-lt"/>
              </a:rPr>
              <a:t>s</a:t>
            </a:r>
            <a:r>
              <a:rPr lang="en-US" sz="2000" b="0" i="0" u="none" strike="noStrike" dirty="0">
                <a:solidFill>
                  <a:schemeClr val="tx1"/>
                </a:solidFill>
                <a:effectLst/>
                <a:latin typeface="+mn-lt"/>
              </a:rPr>
              <a:t>urvivors during the COVID-19 Pandemic. </a:t>
            </a:r>
            <a:r>
              <a:rPr lang="en-US" sz="2000" b="0" i="1" u="none" strike="noStrike" dirty="0">
                <a:solidFill>
                  <a:schemeClr val="tx1"/>
                </a:solidFill>
                <a:effectLst/>
                <a:latin typeface="+mn-lt"/>
              </a:rPr>
              <a:t>Journal of Family Violence</a:t>
            </a:r>
            <a:r>
              <a:rPr lang="en-US" sz="2000" b="0" i="0" u="none" strike="noStrike" dirty="0">
                <a:solidFill>
                  <a:schemeClr val="tx1"/>
                </a:solidFill>
                <a:effectLst/>
                <a:latin typeface="+mn-lt"/>
              </a:rPr>
              <a:t>. </a:t>
            </a:r>
            <a:r>
              <a:rPr lang="en-US" sz="2000" b="0" i="0" u="none" strike="noStrike" dirty="0">
                <a:solidFill>
                  <a:schemeClr val="accent1">
                    <a:lumMod val="75000"/>
                  </a:schemeClr>
                </a:solidFill>
                <a:effectLst/>
                <a:latin typeface="+mn-lt"/>
                <a:hlinkClick r:id="rId10">
                  <a:extLst>
                    <a:ext uri="{A12FA001-AC4F-418D-AE19-62706E023703}">
                      <ahyp:hlinkClr xmlns:ahyp="http://schemas.microsoft.com/office/drawing/2018/hyperlinkcolor" val="tx"/>
                    </a:ext>
                  </a:extLst>
                </a:hlinkClick>
              </a:rPr>
              <a:t>h</a:t>
            </a:r>
            <a:r>
              <a:rPr lang="pt-BR" sz="2000" dirty="0">
                <a:solidFill>
                  <a:schemeClr val="accent1">
                    <a:lumMod val="75000"/>
                  </a:schemeClr>
                </a:solidFill>
                <a:latin typeface="+mn-lt"/>
                <a:hlinkClick r:id="rId10">
                  <a:extLst>
                    <a:ext uri="{A12FA001-AC4F-418D-AE19-62706E023703}">
                      <ahyp:hlinkClr xmlns:ahyp="http://schemas.microsoft.com/office/drawing/2018/hyperlinkcolor" val="tx"/>
                    </a:ext>
                  </a:extLst>
                </a:hlinkClick>
              </a:rPr>
              <a:t>ttps://doi.org/10.1007/s10896-020-00240-7</a:t>
            </a:r>
            <a:endParaRPr lang="pt-BR" sz="2000" dirty="0">
              <a:solidFill>
                <a:schemeClr val="accent1">
                  <a:lumMod val="75000"/>
                </a:schemeClr>
              </a:solidFill>
              <a:latin typeface="+mn-lt"/>
            </a:endParaRPr>
          </a:p>
          <a:p>
            <a:endParaRPr lang="pt-BR" sz="2000" dirty="0"/>
          </a:p>
          <a:p>
            <a:r>
              <a:rPr lang="en-US" sz="2000" b="0" i="0" u="none" strike="noStrike" dirty="0">
                <a:solidFill>
                  <a:schemeClr val="tx1"/>
                </a:solidFill>
                <a:effectLst/>
                <a:latin typeface="+mj-lt"/>
              </a:rPr>
              <a:t> </a:t>
            </a:r>
            <a:endParaRPr lang="en-US" sz="2000" b="0" dirty="0">
              <a:solidFill>
                <a:schemeClr val="tx1"/>
              </a:solidFill>
              <a:effectLst/>
              <a:latin typeface="+mj-lt"/>
            </a:endParaRPr>
          </a:p>
          <a:p>
            <a:br>
              <a:rPr lang="en-US" sz="4400" dirty="0"/>
            </a:br>
            <a:endParaRPr sz="3600" b="0" i="1" u="none" strike="noStrike" cap="none" dirty="0">
              <a:solidFill>
                <a:schemeClr val="dk1"/>
              </a:solidFill>
              <a:latin typeface="Arial"/>
              <a:ea typeface="Arial"/>
              <a:cs typeface="Arial"/>
              <a:sym typeface="Arial"/>
            </a:endParaRPr>
          </a:p>
        </p:txBody>
      </p:sp>
      <p:sp>
        <p:nvSpPr>
          <p:cNvPr id="146" name="Google Shape;146;p15"/>
          <p:cNvSpPr txBox="1"/>
          <p:nvPr/>
        </p:nvSpPr>
        <p:spPr>
          <a:xfrm>
            <a:off x="30657700" y="21750946"/>
            <a:ext cx="11630100" cy="1342953"/>
          </a:xfrm>
          <a:prstGeom prst="rect">
            <a:avLst/>
          </a:prstGeom>
          <a:solidFill>
            <a:srgbClr val="781318"/>
          </a:solidFill>
          <a:ln w="381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r>
              <a:rPr lang="en-US" sz="5400" b="1" i="0" u="none" strike="noStrike" cap="none" dirty="0">
                <a:solidFill>
                  <a:schemeClr val="lt1"/>
                </a:solidFill>
                <a:latin typeface="Martel Sans"/>
                <a:ea typeface="Martel Sans"/>
                <a:cs typeface="Martel Sans"/>
                <a:sym typeface="Martel Sans"/>
              </a:rPr>
              <a:t>REFERENCES</a:t>
            </a:r>
            <a:endParaRPr sz="5400" dirty="0">
              <a:solidFill>
                <a:schemeClr val="lt1"/>
              </a:solidFill>
              <a:latin typeface="Martel Sans"/>
              <a:ea typeface="Martel Sans"/>
              <a:cs typeface="Martel Sans"/>
              <a:sym typeface="Martel Sans"/>
            </a:endParaRPr>
          </a:p>
        </p:txBody>
      </p:sp>
      <p:sp>
        <p:nvSpPr>
          <p:cNvPr id="147" name="Google Shape;147;p15"/>
          <p:cNvSpPr txBox="1"/>
          <p:nvPr/>
        </p:nvSpPr>
        <p:spPr>
          <a:xfrm>
            <a:off x="30657800" y="6949450"/>
            <a:ext cx="11630100" cy="510285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200" b="0" i="0" u="none" strike="noStrike" dirty="0">
                <a:solidFill>
                  <a:srgbClr val="000000"/>
                </a:solidFill>
                <a:effectLst/>
                <a:latin typeface="+mn-lt"/>
              </a:rPr>
              <a:t>Nurses play an important role in the recognition of signs of domestic violence as well as serve as a resource for domestic violence victims searching for help.  According to recent studies, the rate and severity of intimate partner violence has increased during COVID-19 and concurrently early reporting has declined (Wood</a:t>
            </a:r>
            <a:r>
              <a:rPr lang="en-US" sz="3200" dirty="0">
                <a:latin typeface="+mn-lt"/>
              </a:rPr>
              <a:t> </a:t>
            </a:r>
            <a:r>
              <a:rPr lang="en-US" sz="3200" b="0" i="0" u="none" strike="noStrike" dirty="0">
                <a:solidFill>
                  <a:srgbClr val="000000"/>
                </a:solidFill>
                <a:effectLst/>
                <a:latin typeface="+mn-lt"/>
              </a:rPr>
              <a:t>et al., 2018).  Nurses should develop a relationship, which could include counselor, advocate, and educator (Fernandes, 2016). Developing these therapeutic  relationships can enable and improve individual’s early reporting of domestic violence.</a:t>
            </a:r>
            <a:endParaRPr sz="3200" dirty="0">
              <a:solidFill>
                <a:schemeClr val="dk1"/>
              </a:solidFill>
              <a:latin typeface="+mn-lt"/>
              <a:ea typeface="Calibri"/>
              <a:cs typeface="Calibri"/>
              <a:sym typeface="Calibri"/>
            </a:endParaRPr>
          </a:p>
        </p:txBody>
      </p:sp>
      <p:sp>
        <p:nvSpPr>
          <p:cNvPr id="148" name="Google Shape;148;p15"/>
          <p:cNvSpPr/>
          <p:nvPr/>
        </p:nvSpPr>
        <p:spPr>
          <a:xfrm flipH="1">
            <a:off x="30657700" y="14274800"/>
            <a:ext cx="11630100" cy="6965850"/>
          </a:xfrm>
          <a:prstGeom prst="rect">
            <a:avLst/>
          </a:prstGeom>
          <a:solidFill>
            <a:schemeClr val="lt1"/>
          </a:soli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R="88900">
              <a:spcBef>
                <a:spcPts val="300"/>
              </a:spcBef>
              <a:spcAft>
                <a:spcPts val="600"/>
              </a:spcAft>
            </a:pPr>
            <a:r>
              <a:rPr lang="en-US" sz="3200" b="0" i="0" u="none" strike="noStrike" dirty="0">
                <a:solidFill>
                  <a:srgbClr val="000000"/>
                </a:solidFill>
                <a:effectLst/>
                <a:latin typeface="+mn-lt"/>
              </a:rPr>
              <a:t>This review of the literature has suggested that there has been a marked increase in the incidence of domestic violence during the COVID-19 pandemic.  The social distancing guidelines make it difficult for victims of domestic violence to get away from their abusers or seek help. Therapeutic relationships based on </a:t>
            </a:r>
            <a:r>
              <a:rPr lang="en-US" sz="3200" dirty="0">
                <a:latin typeface="+mn-lt"/>
              </a:rPr>
              <a:t>Peplau’s Theory of Interpersonal Relations can allow the  nurse to provide guidance and encouragement focuses on the therapeutic relationship between the nurse and the patient, where the nurse encourages the patient to be an active participant in his/her care and goal setting.  </a:t>
            </a:r>
            <a:r>
              <a:rPr lang="en-US" sz="3200" b="0" i="0" u="none" strike="noStrike" dirty="0">
                <a:solidFill>
                  <a:srgbClr val="000000"/>
                </a:solidFill>
                <a:effectLst/>
                <a:latin typeface="+mn-lt"/>
              </a:rPr>
              <a:t>After reviewing the literature, more studies should be conducted to further illustrate the correlation between stay-at-home orders during the pandemic and incidence of domestic violence reporting. </a:t>
            </a:r>
            <a:br>
              <a:rPr lang="en-US" sz="2400" dirty="0"/>
            </a:br>
            <a:endParaRPr lang="en-US" sz="1800" dirty="0">
              <a:solidFill>
                <a:schemeClr val="lt1"/>
              </a:solidFill>
              <a:latin typeface="Calibri"/>
              <a:ea typeface="Calibri"/>
              <a:cs typeface="Calibri"/>
              <a:sym typeface="Calibri"/>
            </a:endParaRPr>
          </a:p>
        </p:txBody>
      </p:sp>
      <p:sp>
        <p:nvSpPr>
          <p:cNvPr id="149" name="Google Shape;149;p15"/>
          <p:cNvSpPr/>
          <p:nvPr/>
        </p:nvSpPr>
        <p:spPr>
          <a:xfrm>
            <a:off x="30657700" y="13030200"/>
            <a:ext cx="11630100" cy="1244600"/>
          </a:xfrm>
          <a:prstGeom prst="rect">
            <a:avLst/>
          </a:prstGeom>
          <a:solidFill>
            <a:srgbClr val="78131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dirty="0">
                <a:solidFill>
                  <a:schemeClr val="lt1"/>
                </a:solidFill>
                <a:latin typeface="Martel Sans"/>
                <a:ea typeface="Martel Sans"/>
                <a:cs typeface="Martel Sans"/>
                <a:sym typeface="Martel Sans"/>
              </a:rPr>
              <a:t>CONCLUSIONS</a:t>
            </a:r>
            <a:endParaRPr dirty="0">
              <a:solidFill>
                <a:schemeClr val="lt1"/>
              </a:solidFill>
              <a:latin typeface="Martel Sans"/>
              <a:ea typeface="Martel Sans"/>
              <a:cs typeface="Martel Sans"/>
              <a:sym typeface="Martel Sans"/>
            </a:endParaRPr>
          </a:p>
        </p:txBody>
      </p:sp>
      <p:sp>
        <p:nvSpPr>
          <p:cNvPr id="150" name="Google Shape;150;p15"/>
          <p:cNvSpPr/>
          <p:nvPr/>
        </p:nvSpPr>
        <p:spPr>
          <a:xfrm>
            <a:off x="14663050" y="6016675"/>
            <a:ext cx="14565000" cy="7327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pic>
        <p:nvPicPr>
          <p:cNvPr id="151" name="Google Shape;151;p15"/>
          <p:cNvPicPr preferRelativeResize="0"/>
          <p:nvPr/>
        </p:nvPicPr>
        <p:blipFill>
          <a:blip r:embed="rId11">
            <a:alphaModFix/>
          </a:blip>
          <a:stretch>
            <a:fillRect/>
          </a:stretch>
        </p:blipFill>
        <p:spPr>
          <a:xfrm>
            <a:off x="1003300" y="821625"/>
            <a:ext cx="10549722" cy="3750525"/>
          </a:xfrm>
          <a:prstGeom prst="rect">
            <a:avLst/>
          </a:prstGeom>
          <a:noFill/>
          <a:ln>
            <a:noFill/>
          </a:ln>
        </p:spPr>
      </p:pic>
      <p:sp>
        <p:nvSpPr>
          <p:cNvPr id="152" name="Google Shape;152;p15"/>
          <p:cNvSpPr/>
          <p:nvPr/>
        </p:nvSpPr>
        <p:spPr>
          <a:xfrm>
            <a:off x="0" y="31912998"/>
            <a:ext cx="43891200" cy="931810"/>
          </a:xfrm>
          <a:prstGeom prst="rect">
            <a:avLst/>
          </a:prstGeom>
          <a:solidFill>
            <a:srgbClr val="8226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31739200" y="-15350"/>
            <a:ext cx="12152100" cy="50874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pic>
        <p:nvPicPr>
          <p:cNvPr id="3" name="Picture 2" descr="A person holding her hand up&#10;&#10;Description automatically generated with low confidence">
            <a:extLst>
              <a:ext uri="{FF2B5EF4-FFF2-40B4-BE49-F238E27FC236}">
                <a16:creationId xmlns:a16="http://schemas.microsoft.com/office/drawing/2014/main" id="{F7B9B554-66FA-455E-9E27-F1641771545C}"/>
              </a:ext>
            </a:extLst>
          </p:cNvPr>
          <p:cNvPicPr>
            <a:picLocks noChangeAspect="1"/>
          </p:cNvPicPr>
          <p:nvPr/>
        </p:nvPicPr>
        <p:blipFill>
          <a:blip r:embed="rId12"/>
          <a:stretch>
            <a:fillRect/>
          </a:stretch>
        </p:blipFill>
        <p:spPr>
          <a:xfrm>
            <a:off x="31763368" y="41074"/>
            <a:ext cx="12127832" cy="5030976"/>
          </a:xfrm>
          <a:prstGeom prst="rect">
            <a:avLst/>
          </a:prstGeom>
        </p:spPr>
      </p:pic>
      <p:pic>
        <p:nvPicPr>
          <p:cNvPr id="5" name="Picture 4" descr="A picture containing person, indoor&#10;&#10;Description automatically generated">
            <a:extLst>
              <a:ext uri="{FF2B5EF4-FFF2-40B4-BE49-F238E27FC236}">
                <a16:creationId xmlns:a16="http://schemas.microsoft.com/office/drawing/2014/main" id="{E5D33168-42FA-4278-ACB0-C74559DB19FD}"/>
              </a:ext>
            </a:extLst>
          </p:cNvPr>
          <p:cNvPicPr>
            <a:picLocks noChangeAspect="1"/>
          </p:cNvPicPr>
          <p:nvPr/>
        </p:nvPicPr>
        <p:blipFill>
          <a:blip r:embed="rId13"/>
          <a:stretch>
            <a:fillRect/>
          </a:stretch>
        </p:blipFill>
        <p:spPr>
          <a:xfrm>
            <a:off x="14708776" y="6016675"/>
            <a:ext cx="14519273" cy="7327801"/>
          </a:xfrm>
          <a:prstGeom prst="rect">
            <a:avLst/>
          </a:prstGeom>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1625</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Martel Sans</vt:lpstr>
      <vt:lpstr>Calibri</vt:lpstr>
      <vt:lpstr>Arial</vt:lpstr>
      <vt:lpstr>Office Theme</vt:lpstr>
      <vt:lpstr>           Domestic Violence during COVID-19 Alish Gallagher, Brooke George, Erin Lafont, Tiffany Warnock Dean: Dr. Mary Bess Griffith Faculty Advisor: Dr. Marcia Barnes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Project GROUP MEMBERS NAMES HERE Dean:  Faculty Advisors:</dc:title>
  <dc:creator>Barnes, Marcia</dc:creator>
  <cp:lastModifiedBy>Barnes, Marcia</cp:lastModifiedBy>
  <cp:revision>23</cp:revision>
  <dcterms:modified xsi:type="dcterms:W3CDTF">2021-04-11T22:40:05Z</dcterms:modified>
</cp:coreProperties>
</file>